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68" r:id="rId2"/>
    <p:sldId id="270" r:id="rId3"/>
    <p:sldId id="271" r:id="rId4"/>
    <p:sldId id="272" r:id="rId5"/>
    <p:sldId id="273" r:id="rId6"/>
    <p:sldId id="275" r:id="rId7"/>
    <p:sldId id="277" r:id="rId8"/>
    <p:sldId id="278" r:id="rId9"/>
    <p:sldId id="269" r:id="rId10"/>
    <p:sldId id="279" r:id="rId11"/>
    <p:sldId id="280" r:id="rId12"/>
    <p:sldId id="263" r:id="rId13"/>
    <p:sldId id="267" r:id="rId14"/>
    <p:sldId id="265" r:id="rId15"/>
    <p:sldId id="264" r:id="rId16"/>
    <p:sldId id="266" r:id="rId17"/>
    <p:sldId id="257" r:id="rId18"/>
    <p:sldId id="260" r:id="rId19"/>
    <p:sldId id="259" r:id="rId20"/>
    <p:sldId id="262" r:id="rId21"/>
    <p:sldId id="258"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56522" autoAdjust="0"/>
  </p:normalViewPr>
  <p:slideViewPr>
    <p:cSldViewPr snapToGrid="0">
      <p:cViewPr varScale="1">
        <p:scale>
          <a:sx n="54" d="100"/>
          <a:sy n="54" d="100"/>
        </p:scale>
        <p:origin x="1516" y="24"/>
      </p:cViewPr>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mananda ACBSP" userId="93bb7556aa7ecbff" providerId="LiveId" clId="{8A6D9A7E-6DD3-4FC9-9237-7A38BABA9552}"/>
    <pc:docChg chg="undo custSel addSld delSld modSld sldOrd">
      <pc:chgData name="Ramananda ACBSP" userId="93bb7556aa7ecbff" providerId="LiveId" clId="{8A6D9A7E-6DD3-4FC9-9237-7A38BABA9552}" dt="2017-12-12T23:40:57.825" v="1187" actId="6549"/>
      <pc:docMkLst>
        <pc:docMk/>
      </pc:docMkLst>
      <pc:sldChg chg="modNotesTx">
        <pc:chgData name="Ramananda ACBSP" userId="93bb7556aa7ecbff" providerId="LiveId" clId="{8A6D9A7E-6DD3-4FC9-9237-7A38BABA9552}" dt="2017-12-07T15:28:55.157" v="177" actId="5793"/>
        <pc:sldMkLst>
          <pc:docMk/>
          <pc:sldMk cId="1019122995" sldId="257"/>
        </pc:sldMkLst>
      </pc:sldChg>
      <pc:sldChg chg="modNotesTx">
        <pc:chgData name="Ramananda ACBSP" userId="93bb7556aa7ecbff" providerId="LiveId" clId="{8A6D9A7E-6DD3-4FC9-9237-7A38BABA9552}" dt="2017-12-11T14:32:14.089" v="327" actId="6549"/>
        <pc:sldMkLst>
          <pc:docMk/>
          <pc:sldMk cId="2216813494" sldId="258"/>
        </pc:sldMkLst>
      </pc:sldChg>
      <pc:sldChg chg="addSp delSp modSp modAnim modNotesTx">
        <pc:chgData name="Ramananda ACBSP" userId="93bb7556aa7ecbff" providerId="LiveId" clId="{8A6D9A7E-6DD3-4FC9-9237-7A38BABA9552}" dt="2017-12-11T14:41:27.436" v="368" actId="108"/>
        <pc:sldMkLst>
          <pc:docMk/>
          <pc:sldMk cId="1436063958" sldId="259"/>
        </pc:sldMkLst>
        <pc:spChg chg="mod">
          <ac:chgData name="Ramananda ACBSP" userId="93bb7556aa7ecbff" providerId="LiveId" clId="{8A6D9A7E-6DD3-4FC9-9237-7A38BABA9552}" dt="2017-12-11T14:36:12.934" v="337" actId="27636"/>
          <ac:spMkLst>
            <pc:docMk/>
            <pc:sldMk cId="1436063958" sldId="259"/>
            <ac:spMk id="2" creationId="{DC71FB15-26FF-4611-88F2-62DC41750902}"/>
          </ac:spMkLst>
        </pc:spChg>
        <pc:spChg chg="mod">
          <ac:chgData name="Ramananda ACBSP" userId="93bb7556aa7ecbff" providerId="LiveId" clId="{8A6D9A7E-6DD3-4FC9-9237-7A38BABA9552}" dt="2017-12-11T14:35:56.407" v="333" actId="255"/>
          <ac:spMkLst>
            <pc:docMk/>
            <pc:sldMk cId="1436063958" sldId="259"/>
            <ac:spMk id="3" creationId="{5B1CBBFD-9A71-4CFB-9B19-1923DDD5C003}"/>
          </ac:spMkLst>
        </pc:spChg>
        <pc:spChg chg="mod">
          <ac:chgData name="Ramananda ACBSP" userId="93bb7556aa7ecbff" providerId="LiveId" clId="{8A6D9A7E-6DD3-4FC9-9237-7A38BABA9552}" dt="2017-12-11T14:36:02.788" v="334" actId="255"/>
          <ac:spMkLst>
            <pc:docMk/>
            <pc:sldMk cId="1436063958" sldId="259"/>
            <ac:spMk id="4" creationId="{CFC4885D-A695-4078-ABBB-73C0BA4BFBD4}"/>
          </ac:spMkLst>
        </pc:spChg>
        <pc:spChg chg="mod">
          <ac:chgData name="Ramananda ACBSP" userId="93bb7556aa7ecbff" providerId="LiveId" clId="{8A6D9A7E-6DD3-4FC9-9237-7A38BABA9552}" dt="2017-12-11T14:36:07.778" v="335" actId="255"/>
          <ac:spMkLst>
            <pc:docMk/>
            <pc:sldMk cId="1436063958" sldId="259"/>
            <ac:spMk id="5" creationId="{50436897-FDD6-4975-A538-9F39245E448E}"/>
          </ac:spMkLst>
        </pc:spChg>
        <pc:spChg chg="mod">
          <ac:chgData name="Ramananda ACBSP" userId="93bb7556aa7ecbff" providerId="LiveId" clId="{8A6D9A7E-6DD3-4FC9-9237-7A38BABA9552}" dt="2017-12-11T14:41:13.145" v="366" actId="255"/>
          <ac:spMkLst>
            <pc:docMk/>
            <pc:sldMk cId="1436063958" sldId="259"/>
            <ac:spMk id="6" creationId="{C35FBB91-A11E-4501-8117-BF726FF15C8A}"/>
          </ac:spMkLst>
        </pc:spChg>
        <pc:spChg chg="mod">
          <ac:chgData name="Ramananda ACBSP" userId="93bb7556aa7ecbff" providerId="LiveId" clId="{8A6D9A7E-6DD3-4FC9-9237-7A38BABA9552}" dt="2017-12-11T14:41:18.122" v="367" actId="108"/>
          <ac:spMkLst>
            <pc:docMk/>
            <pc:sldMk cId="1436063958" sldId="259"/>
            <ac:spMk id="7" creationId="{1B81FE27-848E-47EF-9AE3-56B000529306}"/>
          </ac:spMkLst>
        </pc:spChg>
        <pc:spChg chg="mod">
          <ac:chgData name="Ramananda ACBSP" userId="93bb7556aa7ecbff" providerId="LiveId" clId="{8A6D9A7E-6DD3-4FC9-9237-7A38BABA9552}" dt="2017-12-11T14:41:27.436" v="368" actId="108"/>
          <ac:spMkLst>
            <pc:docMk/>
            <pc:sldMk cId="1436063958" sldId="259"/>
            <ac:spMk id="8" creationId="{863DD84C-5415-47DE-B6F2-C15256B55A8E}"/>
          </ac:spMkLst>
        </pc:spChg>
        <pc:spChg chg="add del mod">
          <ac:chgData name="Ramananda ACBSP" userId="93bb7556aa7ecbff" providerId="LiveId" clId="{8A6D9A7E-6DD3-4FC9-9237-7A38BABA9552}" dt="2017-12-09T22:13:11.160" v="311" actId="1076"/>
          <ac:spMkLst>
            <pc:docMk/>
            <pc:sldMk cId="1436063958" sldId="259"/>
            <ac:spMk id="9" creationId="{0D6A5F07-60A0-4AE4-B697-9D119461187E}"/>
          </ac:spMkLst>
        </pc:spChg>
      </pc:sldChg>
      <pc:sldChg chg="addSp modSp modAnim modNotesTx">
        <pc:chgData name="Ramananda ACBSP" userId="93bb7556aa7ecbff" providerId="LiveId" clId="{8A6D9A7E-6DD3-4FC9-9237-7A38BABA9552}" dt="2017-12-12T16:05:05.095" v="696" actId="6549"/>
        <pc:sldMkLst>
          <pc:docMk/>
          <pc:sldMk cId="1959129266" sldId="260"/>
        </pc:sldMkLst>
        <pc:spChg chg="add mod">
          <ac:chgData name="Ramananda ACBSP" userId="93bb7556aa7ecbff" providerId="LiveId" clId="{8A6D9A7E-6DD3-4FC9-9237-7A38BABA9552}" dt="2017-12-09T22:14:24.991" v="322" actId="1076"/>
          <ac:spMkLst>
            <pc:docMk/>
            <pc:sldMk cId="1959129266" sldId="260"/>
            <ac:spMk id="4" creationId="{68A279B4-A34C-4803-BBD4-F9B131EFF349}"/>
          </ac:spMkLst>
        </pc:spChg>
        <pc:spChg chg="mod">
          <ac:chgData name="Ramananda ACBSP" userId="93bb7556aa7ecbff" providerId="LiveId" clId="{8A6D9A7E-6DD3-4FC9-9237-7A38BABA9552}" dt="2017-12-09T22:14:28.944" v="323" actId="1076"/>
          <ac:spMkLst>
            <pc:docMk/>
            <pc:sldMk cId="1959129266" sldId="260"/>
            <ac:spMk id="9" creationId="{72C8ECDB-4931-470B-951E-417994CA1675}"/>
          </ac:spMkLst>
        </pc:spChg>
        <pc:picChg chg="mod">
          <ac:chgData name="Ramananda ACBSP" userId="93bb7556aa7ecbff" providerId="LiveId" clId="{8A6D9A7E-6DD3-4FC9-9237-7A38BABA9552}" dt="2017-12-09T22:14:40.334" v="324" actId="1076"/>
          <ac:picMkLst>
            <pc:docMk/>
            <pc:sldMk cId="1959129266" sldId="260"/>
            <ac:picMk id="11" creationId="{17FF5D0A-E38B-4E8E-B149-CF329A59EE58}"/>
          </ac:picMkLst>
        </pc:picChg>
      </pc:sldChg>
      <pc:sldChg chg="addSp delSp modSp add modAnim">
        <pc:chgData name="Ramananda ACBSP" userId="93bb7556aa7ecbff" providerId="LiveId" clId="{8A6D9A7E-6DD3-4FC9-9237-7A38BABA9552}" dt="2017-12-11T15:05:19.634" v="424" actId="20577"/>
        <pc:sldMkLst>
          <pc:docMk/>
          <pc:sldMk cId="3440464210" sldId="262"/>
        </pc:sldMkLst>
        <pc:spChg chg="mod">
          <ac:chgData name="Ramananda ACBSP" userId="93bb7556aa7ecbff" providerId="LiveId" clId="{8A6D9A7E-6DD3-4FC9-9237-7A38BABA9552}" dt="2017-12-11T15:03:58.673" v="415" actId="20577"/>
          <ac:spMkLst>
            <pc:docMk/>
            <pc:sldMk cId="3440464210" sldId="262"/>
            <ac:spMk id="2" creationId="{FFD8D12C-E4EA-4C58-ADAC-FA3FA6F3C8C4}"/>
          </ac:spMkLst>
        </pc:spChg>
        <pc:spChg chg="add del mod">
          <ac:chgData name="Ramananda ACBSP" userId="93bb7556aa7ecbff" providerId="LiveId" clId="{8A6D9A7E-6DD3-4FC9-9237-7A38BABA9552}" dt="2017-12-11T15:04:14.598" v="418" actId="20577"/>
          <ac:spMkLst>
            <pc:docMk/>
            <pc:sldMk cId="3440464210" sldId="262"/>
            <ac:spMk id="9" creationId="{955958C2-C48F-4F16-9933-BC17A941A9B8}"/>
          </ac:spMkLst>
        </pc:spChg>
        <pc:spChg chg="add mod">
          <ac:chgData name="Ramananda ACBSP" userId="93bb7556aa7ecbff" providerId="LiveId" clId="{8A6D9A7E-6DD3-4FC9-9237-7A38BABA9552}" dt="2017-12-11T15:04:36.976" v="421" actId="1076"/>
          <ac:spMkLst>
            <pc:docMk/>
            <pc:sldMk cId="3440464210" sldId="262"/>
            <ac:spMk id="10" creationId="{3BBB40E7-ED37-4C9A-91E6-83AC757C25A1}"/>
          </ac:spMkLst>
        </pc:spChg>
      </pc:sldChg>
      <pc:sldChg chg="addSp delSp modSp add ord modAnim modNotesTx">
        <pc:chgData name="Ramananda ACBSP" userId="93bb7556aa7ecbff" providerId="LiveId" clId="{8A6D9A7E-6DD3-4FC9-9237-7A38BABA9552}" dt="2017-12-12T23:27:12.069" v="1109" actId="20577"/>
        <pc:sldMkLst>
          <pc:docMk/>
          <pc:sldMk cId="3840876569" sldId="263"/>
        </pc:sldMkLst>
        <pc:spChg chg="add mod">
          <ac:chgData name="Ramananda ACBSP" userId="93bb7556aa7ecbff" providerId="LiveId" clId="{8A6D9A7E-6DD3-4FC9-9237-7A38BABA9552}" dt="2017-12-11T15:45:45.058" v="549" actId="14100"/>
          <ac:spMkLst>
            <pc:docMk/>
            <pc:sldMk cId="3840876569" sldId="263"/>
            <ac:spMk id="2" creationId="{10717439-1703-43D6-926B-ED17BAE66EA1}"/>
          </ac:spMkLst>
        </pc:spChg>
        <pc:spChg chg="add mod">
          <ac:chgData name="Ramananda ACBSP" userId="93bb7556aa7ecbff" providerId="LiveId" clId="{8A6D9A7E-6DD3-4FC9-9237-7A38BABA9552}" dt="2017-12-11T17:40:15.231" v="570" actId="20577"/>
          <ac:spMkLst>
            <pc:docMk/>
            <pc:sldMk cId="3840876569" sldId="263"/>
            <ac:spMk id="3" creationId="{88308075-4CF3-4FFD-80D0-983276FDD1FE}"/>
          </ac:spMkLst>
        </pc:spChg>
        <pc:spChg chg="add del">
          <ac:chgData name="Ramananda ACBSP" userId="93bb7556aa7ecbff" providerId="LiveId" clId="{8A6D9A7E-6DD3-4FC9-9237-7A38BABA9552}" dt="2017-12-11T15:45:17.597" v="544" actId="20577"/>
          <ac:spMkLst>
            <pc:docMk/>
            <pc:sldMk cId="3840876569" sldId="263"/>
            <ac:spMk id="4" creationId="{4862F891-FEDE-4188-BD89-F0ACE6B8C64D}"/>
          </ac:spMkLst>
        </pc:spChg>
        <pc:spChg chg="add mod">
          <ac:chgData name="Ramananda ACBSP" userId="93bb7556aa7ecbff" providerId="LiveId" clId="{8A6D9A7E-6DD3-4FC9-9237-7A38BABA9552}" dt="2017-12-11T15:51:02.410" v="561" actId="114"/>
          <ac:spMkLst>
            <pc:docMk/>
            <pc:sldMk cId="3840876569" sldId="263"/>
            <ac:spMk id="5" creationId="{B60CA779-8E3D-4DBE-A3A1-9235CA25790F}"/>
          </ac:spMkLst>
        </pc:spChg>
      </pc:sldChg>
      <pc:sldChg chg="modNotesTx">
        <pc:chgData name="Ramananda ACBSP" userId="93bb7556aa7ecbff" providerId="LiveId" clId="{8A6D9A7E-6DD3-4FC9-9237-7A38BABA9552}" dt="2017-12-12T23:40:57.825" v="1187" actId="6549"/>
        <pc:sldMkLst>
          <pc:docMk/>
          <pc:sldMk cId="1028711396" sldId="264"/>
        </pc:sldMkLst>
      </pc:sldChg>
    </pc:docChg>
  </pc:docChgLst>
  <pc:docChgLst>
    <pc:chgData name="Ron Castillo" userId="93bb7556aa7ecbff" providerId="LiveId" clId="{4886BA75-7C7B-4DF6-97B3-2CAE88891D12}"/>
    <pc:docChg chg="undo custSel addSld delSld modSld sldOrd">
      <pc:chgData name="Ron Castillo" userId="93bb7556aa7ecbff" providerId="LiveId" clId="{4886BA75-7C7B-4DF6-97B3-2CAE88891D12}" dt="2018-01-16T14:33:33.545" v="494" actId="1076"/>
      <pc:docMkLst>
        <pc:docMk/>
      </pc:docMkLst>
      <pc:sldChg chg="modNotesTx">
        <pc:chgData name="Ron Castillo" userId="93bb7556aa7ecbff" providerId="LiveId" clId="{4886BA75-7C7B-4DF6-97B3-2CAE88891D12}" dt="2018-01-16T12:59:45.049" v="289" actId="14"/>
        <pc:sldMkLst>
          <pc:docMk/>
          <pc:sldMk cId="1019122995" sldId="257"/>
        </pc:sldMkLst>
      </pc:sldChg>
      <pc:sldChg chg="ord">
        <pc:chgData name="Ron Castillo" userId="93bb7556aa7ecbff" providerId="LiveId" clId="{4886BA75-7C7B-4DF6-97B3-2CAE88891D12}" dt="2018-01-16T12:40:52.471" v="285" actId="1076"/>
        <pc:sldMkLst>
          <pc:docMk/>
          <pc:sldMk cId="2216813494" sldId="258"/>
        </pc:sldMkLst>
      </pc:sldChg>
      <pc:sldChg chg="delSp modSp ord modAnim modNotesTx">
        <pc:chgData name="Ron Castillo" userId="93bb7556aa7ecbff" providerId="LiveId" clId="{4886BA75-7C7B-4DF6-97B3-2CAE88891D12}" dt="2018-01-16T13:49:29.562" v="366" actId="20577"/>
        <pc:sldMkLst>
          <pc:docMk/>
          <pc:sldMk cId="1436063958" sldId="259"/>
        </pc:sldMkLst>
        <pc:spChg chg="mod">
          <ac:chgData name="Ron Castillo" userId="93bb7556aa7ecbff" providerId="LiveId" clId="{4886BA75-7C7B-4DF6-97B3-2CAE88891D12}" dt="2018-01-16T13:49:29.562" v="366" actId="20577"/>
          <ac:spMkLst>
            <pc:docMk/>
            <pc:sldMk cId="1436063958" sldId="259"/>
            <ac:spMk id="2" creationId="{DC71FB15-26FF-4611-88F2-62DC41750902}"/>
          </ac:spMkLst>
        </pc:spChg>
        <pc:spChg chg="mod">
          <ac:chgData name="Ron Castillo" userId="93bb7556aa7ecbff" providerId="LiveId" clId="{4886BA75-7C7B-4DF6-97B3-2CAE88891D12}" dt="2018-01-16T13:18:19.467" v="300" actId="20577"/>
          <ac:spMkLst>
            <pc:docMk/>
            <pc:sldMk cId="1436063958" sldId="259"/>
            <ac:spMk id="8" creationId="{863DD84C-5415-47DE-B6F2-C15256B55A8E}"/>
          </ac:spMkLst>
        </pc:spChg>
        <pc:graphicFrameChg chg="del">
          <ac:chgData name="Ron Castillo" userId="93bb7556aa7ecbff" providerId="LiveId" clId="{4886BA75-7C7B-4DF6-97B3-2CAE88891D12}" dt="2018-01-16T13:39:26.117" v="320" actId="20577"/>
          <ac:graphicFrameMkLst>
            <pc:docMk/>
            <pc:sldMk cId="1436063958" sldId="259"/>
            <ac:graphicFrameMk id="9" creationId="{B1F06033-BC8D-4C58-A622-575263ED4478}"/>
          </ac:graphicFrameMkLst>
        </pc:graphicFrameChg>
        <pc:graphicFrameChg chg="del">
          <ac:chgData name="Ron Castillo" userId="93bb7556aa7ecbff" providerId="LiveId" clId="{4886BA75-7C7B-4DF6-97B3-2CAE88891D12}" dt="2018-01-16T13:39:47.805" v="321" actId="20577"/>
          <ac:graphicFrameMkLst>
            <pc:docMk/>
            <pc:sldMk cId="1436063958" sldId="259"/>
            <ac:graphicFrameMk id="10" creationId="{75E6CA88-A4F7-4371-B1B0-8F01102D5046}"/>
          </ac:graphicFrameMkLst>
        </pc:graphicFrameChg>
      </pc:sldChg>
      <pc:sldChg chg="modNotesTx">
        <pc:chgData name="Ron Castillo" userId="93bb7556aa7ecbff" providerId="LiveId" clId="{4886BA75-7C7B-4DF6-97B3-2CAE88891D12}" dt="2018-01-16T12:38:38.832" v="284" actId="20577"/>
        <pc:sldMkLst>
          <pc:docMk/>
          <pc:sldMk cId="1959129266" sldId="260"/>
        </pc:sldMkLst>
      </pc:sldChg>
      <pc:sldChg chg="addSp delSp modSp delAnim modNotesTx">
        <pc:chgData name="Ron Castillo" userId="93bb7556aa7ecbff" providerId="LiveId" clId="{4886BA75-7C7B-4DF6-97B3-2CAE88891D12}" dt="2018-01-16T14:33:33.545" v="494" actId="1076"/>
        <pc:sldMkLst>
          <pc:docMk/>
          <pc:sldMk cId="3440464210" sldId="262"/>
        </pc:sldMkLst>
        <pc:spChg chg="mod">
          <ac:chgData name="Ron Castillo" userId="93bb7556aa7ecbff" providerId="LiveId" clId="{4886BA75-7C7B-4DF6-97B3-2CAE88891D12}" dt="2018-01-16T14:33:33.545" v="494" actId="1076"/>
          <ac:spMkLst>
            <pc:docMk/>
            <pc:sldMk cId="3440464210" sldId="262"/>
            <ac:spMk id="2" creationId="{FFD8D12C-E4EA-4C58-ADAC-FA3FA6F3C8C4}"/>
          </ac:spMkLst>
        </pc:spChg>
        <pc:spChg chg="del">
          <ac:chgData name="Ron Castillo" userId="93bb7556aa7ecbff" providerId="LiveId" clId="{4886BA75-7C7B-4DF6-97B3-2CAE88891D12}" dt="2018-01-16T14:17:23.179" v="384" actId="1076"/>
          <ac:spMkLst>
            <pc:docMk/>
            <pc:sldMk cId="3440464210" sldId="262"/>
            <ac:spMk id="3" creationId="{85F92180-AF2C-4D9E-ADDD-0C1A89618152}"/>
          </ac:spMkLst>
        </pc:spChg>
        <pc:spChg chg="del">
          <ac:chgData name="Ron Castillo" userId="93bb7556aa7ecbff" providerId="LiveId" clId="{4886BA75-7C7B-4DF6-97B3-2CAE88891D12}" dt="2018-01-16T14:17:23.179" v="384" actId="1076"/>
          <ac:spMkLst>
            <pc:docMk/>
            <pc:sldMk cId="3440464210" sldId="262"/>
            <ac:spMk id="4" creationId="{D9DA00D6-1FC5-466C-AC6E-31FFDB2BB025}"/>
          </ac:spMkLst>
        </pc:spChg>
        <pc:spChg chg="del">
          <ac:chgData name="Ron Castillo" userId="93bb7556aa7ecbff" providerId="LiveId" clId="{4886BA75-7C7B-4DF6-97B3-2CAE88891D12}" dt="2018-01-16T14:17:23.179" v="384" actId="1076"/>
          <ac:spMkLst>
            <pc:docMk/>
            <pc:sldMk cId="3440464210" sldId="262"/>
            <ac:spMk id="5" creationId="{B8F946C3-0164-4025-A56B-23A61399F7A6}"/>
          </ac:spMkLst>
        </pc:spChg>
        <pc:spChg chg="del">
          <ac:chgData name="Ron Castillo" userId="93bb7556aa7ecbff" providerId="LiveId" clId="{4886BA75-7C7B-4DF6-97B3-2CAE88891D12}" dt="2018-01-16T14:17:23.179" v="384" actId="1076"/>
          <ac:spMkLst>
            <pc:docMk/>
            <pc:sldMk cId="3440464210" sldId="262"/>
            <ac:spMk id="6" creationId="{C7E0A607-6810-49FF-AC4E-5B9C49473118}"/>
          </ac:spMkLst>
        </pc:spChg>
        <pc:spChg chg="del">
          <ac:chgData name="Ron Castillo" userId="93bb7556aa7ecbff" providerId="LiveId" clId="{4886BA75-7C7B-4DF6-97B3-2CAE88891D12}" dt="2018-01-16T14:17:23.179" v="384" actId="1076"/>
          <ac:spMkLst>
            <pc:docMk/>
            <pc:sldMk cId="3440464210" sldId="262"/>
            <ac:spMk id="7" creationId="{2B63E3D0-F22B-463E-B9AD-082BF84197F7}"/>
          </ac:spMkLst>
        </pc:spChg>
        <pc:spChg chg="del">
          <ac:chgData name="Ron Castillo" userId="93bb7556aa7ecbff" providerId="LiveId" clId="{4886BA75-7C7B-4DF6-97B3-2CAE88891D12}" dt="2018-01-16T14:17:23.179" v="384" actId="1076"/>
          <ac:spMkLst>
            <pc:docMk/>
            <pc:sldMk cId="3440464210" sldId="262"/>
            <ac:spMk id="8" creationId="{7979DCC0-27CC-44B2-BB92-1F688B92E1C1}"/>
          </ac:spMkLst>
        </pc:spChg>
        <pc:spChg chg="del mod">
          <ac:chgData name="Ron Castillo" userId="93bb7556aa7ecbff" providerId="LiveId" clId="{4886BA75-7C7B-4DF6-97B3-2CAE88891D12}" dt="2018-01-16T14:21:50.160" v="398" actId="478"/>
          <ac:spMkLst>
            <pc:docMk/>
            <pc:sldMk cId="3440464210" sldId="262"/>
            <ac:spMk id="10" creationId="{3BBB40E7-ED37-4C9A-91E6-83AC757C25A1}"/>
          </ac:spMkLst>
        </pc:spChg>
        <pc:graphicFrameChg chg="add del mod modGraphic">
          <ac:chgData name="Ron Castillo" userId="93bb7556aa7ecbff" providerId="LiveId" clId="{4886BA75-7C7B-4DF6-97B3-2CAE88891D12}" dt="2018-01-16T14:18:03.070" v="389" actId="1076"/>
          <ac:graphicFrameMkLst>
            <pc:docMk/>
            <pc:sldMk cId="3440464210" sldId="262"/>
            <ac:graphicFrameMk id="9" creationId="{DDC20B98-7D48-4552-87CF-928BD385B8C8}"/>
          </ac:graphicFrameMkLst>
        </pc:graphicFrameChg>
        <pc:graphicFrameChg chg="add del">
          <ac:chgData name="Ron Castillo" userId="93bb7556aa7ecbff" providerId="LiveId" clId="{4886BA75-7C7B-4DF6-97B3-2CAE88891D12}" dt="2018-01-16T14:19:21.602" v="391" actId="1076"/>
          <ac:graphicFrameMkLst>
            <pc:docMk/>
            <pc:sldMk cId="3440464210" sldId="262"/>
            <ac:graphicFrameMk id="11" creationId="{2519DDE7-0A4B-45C7-BD17-E8B4BB6551DC}"/>
          </ac:graphicFrameMkLst>
        </pc:graphicFrameChg>
        <pc:picChg chg="add del mod">
          <ac:chgData name="Ron Castillo" userId="93bb7556aa7ecbff" providerId="LiveId" clId="{4886BA75-7C7B-4DF6-97B3-2CAE88891D12}" dt="2018-01-16T14:21:54.229" v="399" actId="478"/>
          <ac:picMkLst>
            <pc:docMk/>
            <pc:sldMk cId="3440464210" sldId="262"/>
            <ac:picMk id="12" creationId="{998AB82C-99F3-4E63-AD3E-C1B8575CBC33}"/>
          </ac:picMkLst>
        </pc:picChg>
        <pc:picChg chg="add del">
          <ac:chgData name="Ron Castillo" userId="93bb7556aa7ecbff" providerId="LiveId" clId="{4886BA75-7C7B-4DF6-97B3-2CAE88891D12}" dt="2018-01-16T14:22:05.541" v="401" actId="1076"/>
          <ac:picMkLst>
            <pc:docMk/>
            <pc:sldMk cId="3440464210" sldId="262"/>
            <ac:picMk id="13" creationId="{9C4714B0-6AE9-4849-99B5-759B91406C29}"/>
          </ac:picMkLst>
        </pc:picChg>
        <pc:picChg chg="add del mod">
          <ac:chgData name="Ron Castillo" userId="93bb7556aa7ecbff" providerId="LiveId" clId="{4886BA75-7C7B-4DF6-97B3-2CAE88891D12}" dt="2018-01-16T14:23:37.278" v="408" actId="478"/>
          <ac:picMkLst>
            <pc:docMk/>
            <pc:sldMk cId="3440464210" sldId="262"/>
            <ac:picMk id="14" creationId="{FAA44C1A-9A2F-4086-AF07-8499D9FE639A}"/>
          </ac:picMkLst>
        </pc:picChg>
        <pc:picChg chg="add mod">
          <ac:chgData name="Ron Castillo" userId="93bb7556aa7ecbff" providerId="LiveId" clId="{4886BA75-7C7B-4DF6-97B3-2CAE88891D12}" dt="2018-01-16T14:24:34.598" v="413" actId="1076"/>
          <ac:picMkLst>
            <pc:docMk/>
            <pc:sldMk cId="3440464210" sldId="262"/>
            <ac:picMk id="15" creationId="{55FCC6CF-EB23-4E8C-9D69-5A02ADD0100A}"/>
          </ac:picMkLst>
        </pc:picChg>
      </pc:sldChg>
      <pc:sldChg chg="addSp">
        <pc:chgData name="Ron Castillo" userId="93bb7556aa7ecbff" providerId="LiveId" clId="{4886BA75-7C7B-4DF6-97B3-2CAE88891D12}" dt="2018-01-14T13:35:41.028" v="2" actId="6549"/>
        <pc:sldMkLst>
          <pc:docMk/>
          <pc:sldMk cId="3840876569" sldId="263"/>
        </pc:sldMkLst>
        <pc:picChg chg="add">
          <ac:chgData name="Ron Castillo" userId="93bb7556aa7ecbff" providerId="LiveId" clId="{4886BA75-7C7B-4DF6-97B3-2CAE88891D12}" dt="2018-01-14T13:35:41.028" v="2" actId="6549"/>
          <ac:picMkLst>
            <pc:docMk/>
            <pc:sldMk cId="3840876569" sldId="263"/>
            <ac:picMk id="7" creationId="{BF3EA750-7DC2-4B16-AD81-A194C128A8CE}"/>
          </ac:picMkLst>
        </pc:picChg>
      </pc:sldChg>
      <pc:sldChg chg="modNotesTx">
        <pc:chgData name="Ron Castillo" userId="93bb7556aa7ecbff" providerId="LiveId" clId="{4886BA75-7C7B-4DF6-97B3-2CAE88891D12}" dt="2018-01-15T14:53:24.158" v="263" actId="6549"/>
        <pc:sldMkLst>
          <pc:docMk/>
          <pc:sldMk cId="2178219054" sldId="265"/>
        </pc:sldMkLst>
      </pc:sldChg>
      <pc:sldChg chg="addSp delSp">
        <pc:chgData name="Ron Castillo" userId="93bb7556aa7ecbff" providerId="LiveId" clId="{4886BA75-7C7B-4DF6-97B3-2CAE88891D12}" dt="2018-01-14T13:35:09.566" v="1" actId="6549"/>
        <pc:sldMkLst>
          <pc:docMk/>
          <pc:sldMk cId="3948400493" sldId="267"/>
        </pc:sldMkLst>
        <pc:picChg chg="add del">
          <ac:chgData name="Ron Castillo" userId="93bb7556aa7ecbff" providerId="LiveId" clId="{4886BA75-7C7B-4DF6-97B3-2CAE88891D12}" dt="2018-01-14T13:35:09.566" v="1" actId="6549"/>
          <ac:picMkLst>
            <pc:docMk/>
            <pc:sldMk cId="3948400493" sldId="267"/>
            <ac:picMk id="1026" creationId="{0EDB2D88-4FA0-4D66-80B0-32D78DA2F1C7}"/>
          </ac:picMkLst>
        </pc:picChg>
      </pc:sldChg>
      <pc:sldChg chg="addSp delSp modSp add ord modTransition">
        <pc:chgData name="Ron Castillo" userId="93bb7556aa7ecbff" providerId="LiveId" clId="{4886BA75-7C7B-4DF6-97B3-2CAE88891D12}" dt="2018-01-14T14:02:19.286" v="45" actId="6549"/>
        <pc:sldMkLst>
          <pc:docMk/>
          <pc:sldMk cId="4235582068" sldId="268"/>
        </pc:sldMkLst>
        <pc:spChg chg="del">
          <ac:chgData name="Ron Castillo" userId="93bb7556aa7ecbff" providerId="LiveId" clId="{4886BA75-7C7B-4DF6-97B3-2CAE88891D12}" dt="2018-01-14T13:36:28.536" v="5" actId="6549"/>
          <ac:spMkLst>
            <pc:docMk/>
            <pc:sldMk cId="4235582068" sldId="268"/>
            <ac:spMk id="2" creationId="{4205B3C7-6726-4CAB-8FB7-ACC938654F4C}"/>
          </ac:spMkLst>
        </pc:spChg>
        <pc:spChg chg="del">
          <ac:chgData name="Ron Castillo" userId="93bb7556aa7ecbff" providerId="LiveId" clId="{4886BA75-7C7B-4DF6-97B3-2CAE88891D12}" dt="2018-01-14T13:36:28.536" v="5" actId="6549"/>
          <ac:spMkLst>
            <pc:docMk/>
            <pc:sldMk cId="4235582068" sldId="268"/>
            <ac:spMk id="3" creationId="{2ED36AF6-09A2-4D57-BF72-616C551266A0}"/>
          </ac:spMkLst>
        </pc:spChg>
        <pc:spChg chg="del">
          <ac:chgData name="Ron Castillo" userId="93bb7556aa7ecbff" providerId="LiveId" clId="{4886BA75-7C7B-4DF6-97B3-2CAE88891D12}" dt="2018-01-14T13:36:28.536" v="5" actId="6549"/>
          <ac:spMkLst>
            <pc:docMk/>
            <pc:sldMk cId="4235582068" sldId="268"/>
            <ac:spMk id="4" creationId="{F913CEFE-CD17-44EB-AB17-6300D1082917}"/>
          </ac:spMkLst>
        </pc:spChg>
        <pc:spChg chg="add mod">
          <ac:chgData name="Ron Castillo" userId="93bb7556aa7ecbff" providerId="LiveId" clId="{4886BA75-7C7B-4DF6-97B3-2CAE88891D12}" dt="2018-01-14T14:02:19.286" v="45" actId="6549"/>
          <ac:spMkLst>
            <pc:docMk/>
            <pc:sldMk cId="4235582068" sldId="268"/>
            <ac:spMk id="6" creationId="{33D371B7-2B85-469A-BF0B-0C072AE6B40B}"/>
          </ac:spMkLst>
        </pc:spChg>
        <pc:spChg chg="add mod">
          <ac:chgData name="Ron Castillo" userId="93bb7556aa7ecbff" providerId="LiveId" clId="{4886BA75-7C7B-4DF6-97B3-2CAE88891D12}" dt="2018-01-14T13:43:03.519" v="9" actId="6549"/>
          <ac:spMkLst>
            <pc:docMk/>
            <pc:sldMk cId="4235582068" sldId="268"/>
            <ac:spMk id="7" creationId="{5EB0A238-E25A-4EE2-A7D8-0BC7367FC76E}"/>
          </ac:spMkLst>
        </pc:spChg>
        <pc:spChg chg="add mod">
          <ac:chgData name="Ron Castillo" userId="93bb7556aa7ecbff" providerId="LiveId" clId="{4886BA75-7C7B-4DF6-97B3-2CAE88891D12}" dt="2018-01-14T13:43:03.519" v="9" actId="6549"/>
          <ac:spMkLst>
            <pc:docMk/>
            <pc:sldMk cId="4235582068" sldId="268"/>
            <ac:spMk id="8" creationId="{8439D01F-8021-4574-B798-F69744E06A7A}"/>
          </ac:spMkLst>
        </pc:spChg>
        <pc:picChg chg="add">
          <ac:chgData name="Ron Castillo" userId="93bb7556aa7ecbff" providerId="LiveId" clId="{4886BA75-7C7B-4DF6-97B3-2CAE88891D12}" dt="2018-01-14T13:36:30.113" v="6" actId="6549"/>
          <ac:picMkLst>
            <pc:docMk/>
            <pc:sldMk cId="4235582068" sldId="268"/>
            <ac:picMk id="5" creationId="{DDAC4E96-0BCC-49A3-BD67-D5EAEB285695}"/>
          </ac:picMkLst>
        </pc:picChg>
      </pc:sldChg>
      <pc:sldChg chg="addSp add modTransition modNotesTx">
        <pc:chgData name="Ron Castillo" userId="93bb7556aa7ecbff" providerId="LiveId" clId="{4886BA75-7C7B-4DF6-97B3-2CAE88891D12}" dt="2018-01-15T14:38:07.271" v="170" actId="20577"/>
        <pc:sldMkLst>
          <pc:docMk/>
          <pc:sldMk cId="2708608955" sldId="269"/>
        </pc:sldMkLst>
        <pc:picChg chg="add">
          <ac:chgData name="Ron Castillo" userId="93bb7556aa7ecbff" providerId="LiveId" clId="{4886BA75-7C7B-4DF6-97B3-2CAE88891D12}" dt="2018-01-14T13:40:25.067" v="8" actId="20577"/>
          <ac:picMkLst>
            <pc:docMk/>
            <pc:sldMk cId="2708608955" sldId="269"/>
            <ac:picMk id="2050" creationId="{C273E095-46D4-4999-B713-9AD00D449DF2}"/>
          </ac:picMkLst>
        </pc:picChg>
      </pc:sldChg>
      <pc:sldChg chg="addSp delSp modSp add modTransition">
        <pc:chgData name="Ron Castillo" userId="93bb7556aa7ecbff" providerId="LiveId" clId="{4886BA75-7C7B-4DF6-97B3-2CAE88891D12}" dt="2018-01-14T14:02:35.610" v="47" actId="6549"/>
        <pc:sldMkLst>
          <pc:docMk/>
          <pc:sldMk cId="1594926927" sldId="270"/>
        </pc:sldMkLst>
        <pc:spChg chg="del">
          <ac:chgData name="Ron Castillo" userId="93bb7556aa7ecbff" providerId="LiveId" clId="{4886BA75-7C7B-4DF6-97B3-2CAE88891D12}" dt="2018-01-14T13:45:48.530" v="13" actId="6549"/>
          <ac:spMkLst>
            <pc:docMk/>
            <pc:sldMk cId="1594926927" sldId="270"/>
            <ac:spMk id="2" creationId="{328091BC-787F-4533-94C9-5E67D6A02ABF}"/>
          </ac:spMkLst>
        </pc:spChg>
        <pc:spChg chg="del">
          <ac:chgData name="Ron Castillo" userId="93bb7556aa7ecbff" providerId="LiveId" clId="{4886BA75-7C7B-4DF6-97B3-2CAE88891D12}" dt="2018-01-14T13:45:48.530" v="13" actId="6549"/>
          <ac:spMkLst>
            <pc:docMk/>
            <pc:sldMk cId="1594926927" sldId="270"/>
            <ac:spMk id="3" creationId="{9C7D4867-CA96-4E68-BF4A-9BEABA98E128}"/>
          </ac:spMkLst>
        </pc:spChg>
        <pc:spChg chg="del">
          <ac:chgData name="Ron Castillo" userId="93bb7556aa7ecbff" providerId="LiveId" clId="{4886BA75-7C7B-4DF6-97B3-2CAE88891D12}" dt="2018-01-14T13:45:48.530" v="13" actId="6549"/>
          <ac:spMkLst>
            <pc:docMk/>
            <pc:sldMk cId="1594926927" sldId="270"/>
            <ac:spMk id="4" creationId="{3523D53B-2D2D-4F5E-9E12-3130077D7843}"/>
          </ac:spMkLst>
        </pc:spChg>
        <pc:spChg chg="add mod">
          <ac:chgData name="Ron Castillo" userId="93bb7556aa7ecbff" providerId="LiveId" clId="{4886BA75-7C7B-4DF6-97B3-2CAE88891D12}" dt="2018-01-14T14:02:31.741" v="46" actId="6549"/>
          <ac:spMkLst>
            <pc:docMk/>
            <pc:sldMk cId="1594926927" sldId="270"/>
            <ac:spMk id="5" creationId="{7AC80A54-D432-4015-9643-5A7C52D5CBA4}"/>
          </ac:spMkLst>
        </pc:spChg>
        <pc:spChg chg="add mod">
          <ac:chgData name="Ron Castillo" userId="93bb7556aa7ecbff" providerId="LiveId" clId="{4886BA75-7C7B-4DF6-97B3-2CAE88891D12}" dt="2018-01-14T14:02:35.610" v="47" actId="6549"/>
          <ac:spMkLst>
            <pc:docMk/>
            <pc:sldMk cId="1594926927" sldId="270"/>
            <ac:spMk id="6" creationId="{5549CC7B-53C3-47AC-9B8C-7348E2B7A172}"/>
          </ac:spMkLst>
        </pc:spChg>
      </pc:sldChg>
      <pc:sldChg chg="modSp add modTransition">
        <pc:chgData name="Ron Castillo" userId="93bb7556aa7ecbff" providerId="LiveId" clId="{4886BA75-7C7B-4DF6-97B3-2CAE88891D12}" dt="2018-01-14T14:02:51.166" v="49" actId="6549"/>
        <pc:sldMkLst>
          <pc:docMk/>
          <pc:sldMk cId="2659781690" sldId="271"/>
        </pc:sldMkLst>
        <pc:spChg chg="mod">
          <ac:chgData name="Ron Castillo" userId="93bb7556aa7ecbff" providerId="LiveId" clId="{4886BA75-7C7B-4DF6-97B3-2CAE88891D12}" dt="2018-01-14T14:02:51.166" v="49" actId="6549"/>
          <ac:spMkLst>
            <pc:docMk/>
            <pc:sldMk cId="2659781690" sldId="271"/>
            <ac:spMk id="5" creationId="{7AC80A54-D432-4015-9643-5A7C52D5CBA4}"/>
          </ac:spMkLst>
        </pc:spChg>
        <pc:spChg chg="mod">
          <ac:chgData name="Ron Castillo" userId="93bb7556aa7ecbff" providerId="LiveId" clId="{4886BA75-7C7B-4DF6-97B3-2CAE88891D12}" dt="2018-01-14T14:02:43.581" v="48" actId="6549"/>
          <ac:spMkLst>
            <pc:docMk/>
            <pc:sldMk cId="2659781690" sldId="271"/>
            <ac:spMk id="6" creationId="{5549CC7B-53C3-47AC-9B8C-7348E2B7A172}"/>
          </ac:spMkLst>
        </pc:spChg>
      </pc:sldChg>
      <pc:sldChg chg="modSp add modTransition">
        <pc:chgData name="Ron Castillo" userId="93bb7556aa7ecbff" providerId="LiveId" clId="{4886BA75-7C7B-4DF6-97B3-2CAE88891D12}" dt="2018-01-15T13:42:11.776" v="56" actId="27636"/>
        <pc:sldMkLst>
          <pc:docMk/>
          <pc:sldMk cId="1694312823" sldId="272"/>
        </pc:sldMkLst>
        <pc:spChg chg="mod">
          <ac:chgData name="Ron Castillo" userId="93bb7556aa7ecbff" providerId="LiveId" clId="{4886BA75-7C7B-4DF6-97B3-2CAE88891D12}" dt="2018-01-14T14:03:03.847" v="51" actId="27636"/>
          <ac:spMkLst>
            <pc:docMk/>
            <pc:sldMk cId="1694312823" sldId="272"/>
            <ac:spMk id="5" creationId="{7AC80A54-D432-4015-9643-5A7C52D5CBA4}"/>
          </ac:spMkLst>
        </pc:spChg>
        <pc:spChg chg="mod">
          <ac:chgData name="Ron Castillo" userId="93bb7556aa7ecbff" providerId="LiveId" clId="{4886BA75-7C7B-4DF6-97B3-2CAE88891D12}" dt="2018-01-15T13:42:11.776" v="56" actId="27636"/>
          <ac:spMkLst>
            <pc:docMk/>
            <pc:sldMk cId="1694312823" sldId="272"/>
            <ac:spMk id="6" creationId="{5549CC7B-53C3-47AC-9B8C-7348E2B7A172}"/>
          </ac:spMkLst>
        </pc:spChg>
      </pc:sldChg>
      <pc:sldChg chg="modSp add modTransition">
        <pc:chgData name="Ron Castillo" userId="93bb7556aa7ecbff" providerId="LiveId" clId="{4886BA75-7C7B-4DF6-97B3-2CAE88891D12}" dt="2018-01-14T14:03:19.100" v="53" actId="6549"/>
        <pc:sldMkLst>
          <pc:docMk/>
          <pc:sldMk cId="3291093892" sldId="273"/>
        </pc:sldMkLst>
        <pc:spChg chg="mod">
          <ac:chgData name="Ron Castillo" userId="93bb7556aa7ecbff" providerId="LiveId" clId="{4886BA75-7C7B-4DF6-97B3-2CAE88891D12}" dt="2018-01-14T14:03:19.100" v="53" actId="6549"/>
          <ac:spMkLst>
            <pc:docMk/>
            <pc:sldMk cId="3291093892" sldId="273"/>
            <ac:spMk id="5" creationId="{7AC80A54-D432-4015-9643-5A7C52D5CBA4}"/>
          </ac:spMkLst>
        </pc:spChg>
        <pc:spChg chg="mod">
          <ac:chgData name="Ron Castillo" userId="93bb7556aa7ecbff" providerId="LiveId" clId="{4886BA75-7C7B-4DF6-97B3-2CAE88891D12}" dt="2018-01-14T14:03:14.140" v="52" actId="6549"/>
          <ac:spMkLst>
            <pc:docMk/>
            <pc:sldMk cId="3291093892" sldId="273"/>
            <ac:spMk id="6" creationId="{5549CC7B-53C3-47AC-9B8C-7348E2B7A172}"/>
          </ac:spMkLst>
        </pc:spChg>
      </pc:sldChg>
      <pc:sldChg chg="modSp add modTransition">
        <pc:chgData name="Ron Castillo" userId="93bb7556aa7ecbff" providerId="LiveId" clId="{4886BA75-7C7B-4DF6-97B3-2CAE88891D12}" dt="2018-01-14T14:03:25.334" v="54" actId="6549"/>
        <pc:sldMkLst>
          <pc:docMk/>
          <pc:sldMk cId="1629724681" sldId="275"/>
        </pc:sldMkLst>
        <pc:spChg chg="mod">
          <ac:chgData name="Ron Castillo" userId="93bb7556aa7ecbff" providerId="LiveId" clId="{4886BA75-7C7B-4DF6-97B3-2CAE88891D12}" dt="2018-01-14T14:03:25.334" v="54" actId="6549"/>
          <ac:spMkLst>
            <pc:docMk/>
            <pc:sldMk cId="1629724681" sldId="275"/>
            <ac:spMk id="5" creationId="{7AC80A54-D432-4015-9643-5A7C52D5CBA4}"/>
          </ac:spMkLst>
        </pc:spChg>
      </pc:sldChg>
      <pc:sldChg chg="addSp delSp modSp add ord">
        <pc:chgData name="Ron Castillo" userId="93bb7556aa7ecbff" providerId="LiveId" clId="{4886BA75-7C7B-4DF6-97B3-2CAE88891D12}" dt="2018-01-14T13:59:34.106" v="44" actId="6549"/>
        <pc:sldMkLst>
          <pc:docMk/>
          <pc:sldMk cId="651659862" sldId="277"/>
        </pc:sldMkLst>
        <pc:spChg chg="mod">
          <ac:chgData name="Ron Castillo" userId="93bb7556aa7ecbff" providerId="LiveId" clId="{4886BA75-7C7B-4DF6-97B3-2CAE88891D12}" dt="2018-01-14T13:59:34.106" v="44" actId="6549"/>
          <ac:spMkLst>
            <pc:docMk/>
            <pc:sldMk cId="651659862" sldId="277"/>
            <ac:spMk id="6" creationId="{33D371B7-2B85-469A-BF0B-0C072AE6B40B}"/>
          </ac:spMkLst>
        </pc:spChg>
        <pc:spChg chg="add mod">
          <ac:chgData name="Ron Castillo" userId="93bb7556aa7ecbff" providerId="LiveId" clId="{4886BA75-7C7B-4DF6-97B3-2CAE88891D12}" dt="2018-01-14T13:57:24.567" v="43" actId="6549"/>
          <ac:spMkLst>
            <pc:docMk/>
            <pc:sldMk cId="651659862" sldId="277"/>
            <ac:spMk id="7" creationId="{F04139DC-B8ED-49C7-8199-0CD5FA2646BD}"/>
          </ac:spMkLst>
        </pc:spChg>
        <pc:spChg chg="del">
          <ac:chgData name="Ron Castillo" userId="93bb7556aa7ecbff" providerId="LiveId" clId="{4886BA75-7C7B-4DF6-97B3-2CAE88891D12}" dt="2018-01-14T13:57:24.567" v="43" actId="6549"/>
          <ac:spMkLst>
            <pc:docMk/>
            <pc:sldMk cId="651659862" sldId="277"/>
            <ac:spMk id="8" creationId="{8439D01F-8021-4574-B798-F69744E06A7A}"/>
          </ac:spMkLst>
        </pc:spChg>
      </pc:sldChg>
      <pc:sldChg chg="modSp add ord modNotesTx">
        <pc:chgData name="Ron Castillo" userId="93bb7556aa7ecbff" providerId="LiveId" clId="{4886BA75-7C7B-4DF6-97B3-2CAE88891D12}" dt="2018-01-16T11:48:44.451" v="281" actId="20577"/>
        <pc:sldMkLst>
          <pc:docMk/>
          <pc:sldMk cId="1843122748" sldId="278"/>
        </pc:sldMkLst>
        <pc:spChg chg="mod">
          <ac:chgData name="Ron Castillo" userId="93bb7556aa7ecbff" providerId="LiveId" clId="{4886BA75-7C7B-4DF6-97B3-2CAE88891D12}" dt="2018-01-15T13:45:43.416" v="65" actId="6549"/>
          <ac:spMkLst>
            <pc:docMk/>
            <pc:sldMk cId="1843122748" sldId="278"/>
            <ac:spMk id="5" creationId="{7AC80A54-D432-4015-9643-5A7C52D5CBA4}"/>
          </ac:spMkLst>
        </pc:spChg>
      </pc:sldChg>
      <pc:sldChg chg="addSp delSp modSp add del ord">
        <pc:chgData name="Ron Castillo" userId="93bb7556aa7ecbff" providerId="LiveId" clId="{4886BA75-7C7B-4DF6-97B3-2CAE88891D12}" dt="2018-01-15T14:40:49.842" v="172" actId="6549"/>
        <pc:sldMkLst>
          <pc:docMk/>
          <pc:sldMk cId="3808368207" sldId="279"/>
        </pc:sldMkLst>
        <pc:spChg chg="add del">
          <ac:chgData name="Ron Castillo" userId="93bb7556aa7ecbff" providerId="LiveId" clId="{4886BA75-7C7B-4DF6-97B3-2CAE88891D12}" dt="2018-01-15T14:40:49.842" v="172" actId="6549"/>
          <ac:spMkLst>
            <pc:docMk/>
            <pc:sldMk cId="3808368207" sldId="279"/>
            <ac:spMk id="2" creationId="{6FB30B55-9A0B-4EFF-BCA4-C56FA0D44F08}"/>
          </ac:spMkLst>
        </pc:spChg>
        <pc:spChg chg="mod">
          <ac:chgData name="Ron Castillo" userId="93bb7556aa7ecbff" providerId="LiveId" clId="{4886BA75-7C7B-4DF6-97B3-2CAE88891D12}" dt="2018-01-15T13:49:03.538" v="70" actId="6549"/>
          <ac:spMkLst>
            <pc:docMk/>
            <pc:sldMk cId="3808368207" sldId="279"/>
            <ac:spMk id="5" creationId="{7AC80A54-D432-4015-9643-5A7C52D5CBA4}"/>
          </ac:spMkLst>
        </pc:spChg>
        <pc:spChg chg="mod">
          <ac:chgData name="Ron Castillo" userId="93bb7556aa7ecbff" providerId="LiveId" clId="{4886BA75-7C7B-4DF6-97B3-2CAE88891D12}" dt="2018-01-15T13:48:24.547" v="69" actId="1076"/>
          <ac:spMkLst>
            <pc:docMk/>
            <pc:sldMk cId="3808368207" sldId="279"/>
            <ac:spMk id="6" creationId="{5549CC7B-53C3-47AC-9B8C-7348E2B7A172}"/>
          </ac:spMkLst>
        </pc:spChg>
      </pc:sldChg>
      <pc:sldChg chg="modSp add">
        <pc:chgData name="Ron Castillo" userId="93bb7556aa7ecbff" providerId="LiveId" clId="{4886BA75-7C7B-4DF6-97B3-2CAE88891D12}" dt="2018-01-15T13:48:16.400" v="68" actId="6549"/>
        <pc:sldMkLst>
          <pc:docMk/>
          <pc:sldMk cId="991548616" sldId="280"/>
        </pc:sldMkLst>
        <pc:spChg chg="mod">
          <ac:chgData name="Ron Castillo" userId="93bb7556aa7ecbff" providerId="LiveId" clId="{4886BA75-7C7B-4DF6-97B3-2CAE88891D12}" dt="2018-01-15T13:48:16.400" v="68" actId="6549"/>
          <ac:spMkLst>
            <pc:docMk/>
            <pc:sldMk cId="991548616" sldId="280"/>
            <ac:spMk id="5" creationId="{7AC80A54-D432-4015-9643-5A7C52D5CBA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1255ED-43F4-49D5-A75A-FF07C120FAE1}" type="datetimeFigureOut">
              <a:rPr lang="en-US" smtClean="0"/>
              <a:t>1/16/2018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FE4226-C098-4DCF-A438-35495DB4871B}" type="slidenum">
              <a:rPr lang="en-US" smtClean="0"/>
              <a:t>‹#›</a:t>
            </a:fld>
            <a:endParaRPr lang="en-US"/>
          </a:p>
        </p:txBody>
      </p:sp>
    </p:spTree>
    <p:extLst>
      <p:ext uri="{BB962C8B-B14F-4D97-AF65-F5344CB8AC3E}">
        <p14:creationId xmlns:p14="http://schemas.microsoft.com/office/powerpoint/2010/main" val="3147049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8" Type="http://schemas.openxmlformats.org/officeDocument/2006/relationships/hyperlink" Target="http://vedabase.com/en/synonyms-index?original=kanci" TargetMode="External"/><Relationship Id="rId3" Type="http://schemas.openxmlformats.org/officeDocument/2006/relationships/hyperlink" Target="http://vedabase.com/en/synonyms-index?original=vyalambi" TargetMode="External"/><Relationship Id="rId7" Type="http://schemas.openxmlformats.org/officeDocument/2006/relationships/hyperlink" Target="http://vedabase.com/en/synonyms-index?original=vartamana" TargetMode="External"/><Relationship Id="rId12" Type="http://schemas.openxmlformats.org/officeDocument/2006/relationships/hyperlink" Target="http://vedabase.com/en/synonyms-index?original=bimbam"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vedabase.com/en/synonyms-index?original=vasasi" TargetMode="External"/><Relationship Id="rId11" Type="http://schemas.openxmlformats.org/officeDocument/2006/relationships/hyperlink" Target="http://vedabase.com/en/synonyms-index?original=nitamba" TargetMode="External"/><Relationship Id="rId5" Type="http://schemas.openxmlformats.org/officeDocument/2006/relationships/hyperlink" Target="http://vedabase.com/en/synonyms-index?original=vara" TargetMode="External"/><Relationship Id="rId10" Type="http://schemas.openxmlformats.org/officeDocument/2006/relationships/hyperlink" Target="http://vedabase.com/en/synonyms-index?original=parirambhi" TargetMode="External"/><Relationship Id="rId4" Type="http://schemas.openxmlformats.org/officeDocument/2006/relationships/hyperlink" Target="http://vedabase.com/en/synonyms-index?original=pita" TargetMode="External"/><Relationship Id="rId9" Type="http://schemas.openxmlformats.org/officeDocument/2006/relationships/hyperlink" Target="http://vedabase.com/en/synonyms-index?original=kalapa"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vedabase.com/en/synonyms-index?original=ojah"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vedabase.com/en/synonyms-index?original=nidhi"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8" Type="http://schemas.openxmlformats.org/officeDocument/2006/relationships/hyperlink" Target="http://vedabase.com/en/synonyms-index?original=asam" TargetMode="External"/><Relationship Id="rId13" Type="http://schemas.openxmlformats.org/officeDocument/2006/relationships/hyperlink" Target="http://vedabase.com/en/synonyms-index?original=sat" TargetMode="External"/><Relationship Id="rId18" Type="http://schemas.openxmlformats.org/officeDocument/2006/relationships/hyperlink" Target="http://vedabase.com/en/synonyms-index?original=ca" TargetMode="External"/><Relationship Id="rId3" Type="http://schemas.openxmlformats.org/officeDocument/2006/relationships/hyperlink" Target="https://en.wikipedia.org/wiki/Ramanuja" TargetMode="External"/><Relationship Id="rId21" Type="http://schemas.openxmlformats.org/officeDocument/2006/relationships/hyperlink" Target="http://vedabase.com/en/synonyms-index?original=sah" TargetMode="External"/><Relationship Id="rId7" Type="http://schemas.openxmlformats.org/officeDocument/2006/relationships/hyperlink" Target="http://vedabase.com/en/synonyms-index?original=eva" TargetMode="External"/><Relationship Id="rId12" Type="http://schemas.openxmlformats.org/officeDocument/2006/relationships/hyperlink" Target="http://vedabase.com/en/synonyms-index?original=yat" TargetMode="External"/><Relationship Id="rId17" Type="http://schemas.openxmlformats.org/officeDocument/2006/relationships/hyperlink" Target="http://vedabase.com/en/synonyms-index?original=etat" TargetMode="External"/><Relationship Id="rId2" Type="http://schemas.openxmlformats.org/officeDocument/2006/relationships/slide" Target="../slides/slide15.xml"/><Relationship Id="rId16" Type="http://schemas.openxmlformats.org/officeDocument/2006/relationships/hyperlink" Target="http://vedabase.com/en/synonyms-index?original=pascat" TargetMode="External"/><Relationship Id="rId20" Type="http://schemas.openxmlformats.org/officeDocument/2006/relationships/hyperlink" Target="http://vedabase.com/en/synonyms-index?original=avasisyeta" TargetMode="External"/><Relationship Id="rId1" Type="http://schemas.openxmlformats.org/officeDocument/2006/relationships/notesMaster" Target="../notesMasters/notesMaster1.xml"/><Relationship Id="rId6" Type="http://schemas.openxmlformats.org/officeDocument/2006/relationships/hyperlink" Target="http://vedabase.com/en/synonyms-index?original=aham" TargetMode="External"/><Relationship Id="rId11" Type="http://schemas.openxmlformats.org/officeDocument/2006/relationships/hyperlink" Target="http://vedabase.com/en/synonyms-index?original=anyat" TargetMode="External"/><Relationship Id="rId5" Type="http://schemas.openxmlformats.org/officeDocument/2006/relationships/hyperlink" Target="https://en.wikipedia.org/wiki/Advaita_Vedanta" TargetMode="External"/><Relationship Id="rId15" Type="http://schemas.openxmlformats.org/officeDocument/2006/relationships/hyperlink" Target="http://vedabase.com/en/synonyms-index?original=param" TargetMode="External"/><Relationship Id="rId10" Type="http://schemas.openxmlformats.org/officeDocument/2006/relationships/hyperlink" Target="http://vedabase.com/en/synonyms-index?original=na" TargetMode="External"/><Relationship Id="rId19" Type="http://schemas.openxmlformats.org/officeDocument/2006/relationships/hyperlink" Target="http://vedabase.com/en/synonyms-index?original=yah" TargetMode="External"/><Relationship Id="rId4" Type="http://schemas.openxmlformats.org/officeDocument/2006/relationships/hyperlink" Target="https://en.wikipedia.org/wiki/Vedas" TargetMode="External"/><Relationship Id="rId9" Type="http://schemas.openxmlformats.org/officeDocument/2006/relationships/hyperlink" Target="http://vedabase.com/en/synonyms-index?original=agre" TargetMode="External"/><Relationship Id="rId14" Type="http://schemas.openxmlformats.org/officeDocument/2006/relationships/hyperlink" Target="http://vedabase.com/en/synonyms-index?original=asat" TargetMode="External"/><Relationship Id="rId22" Type="http://schemas.openxmlformats.org/officeDocument/2006/relationships/hyperlink" Target="http://vedabase.com/en/synonyms-index?original=asmi"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8" Type="http://schemas.openxmlformats.org/officeDocument/2006/relationships/hyperlink" Target="http://vedabase.com/en/synonyms-index?original=bhavitabhih" TargetMode="External"/><Relationship Id="rId13" Type="http://schemas.openxmlformats.org/officeDocument/2006/relationships/hyperlink" Target="http://vedabase.com/en/synonyms-index?original=rupataya" TargetMode="External"/><Relationship Id="rId18" Type="http://schemas.openxmlformats.org/officeDocument/2006/relationships/hyperlink" Target="http://vedabase.com/en/synonyms-index?original=atma" TargetMode="External"/><Relationship Id="rId3" Type="http://schemas.openxmlformats.org/officeDocument/2006/relationships/hyperlink" Target="http://vedabase.com/en/synonyms-index?original=ananda" TargetMode="External"/><Relationship Id="rId7" Type="http://schemas.openxmlformats.org/officeDocument/2006/relationships/hyperlink" Target="http://vedabase.com/en/synonyms-index?original=prati" TargetMode="External"/><Relationship Id="rId12" Type="http://schemas.openxmlformats.org/officeDocument/2006/relationships/hyperlink" Target="http://vedabase.com/en/synonyms-index?original=nija" TargetMode="External"/><Relationship Id="rId17" Type="http://schemas.openxmlformats.org/officeDocument/2006/relationships/hyperlink" Target="http://vedabase.com/en/synonyms-index?original=akhila" TargetMode="External"/><Relationship Id="rId2" Type="http://schemas.openxmlformats.org/officeDocument/2006/relationships/slide" Target="../slides/slide17.xml"/><Relationship Id="rId16" Type="http://schemas.openxmlformats.org/officeDocument/2006/relationships/hyperlink" Target="http://vedabase.com/en/synonyms-index?original=nivasati" TargetMode="External"/><Relationship Id="rId1" Type="http://schemas.openxmlformats.org/officeDocument/2006/relationships/notesMaster" Target="../notesMasters/notesMaster1.xml"/><Relationship Id="rId6" Type="http://schemas.openxmlformats.org/officeDocument/2006/relationships/hyperlink" Target="http://vedabase.com/en/synonyms-index?original=rasa" TargetMode="External"/><Relationship Id="rId11" Type="http://schemas.openxmlformats.org/officeDocument/2006/relationships/hyperlink" Target="http://vedabase.com/en/synonyms-index?original=eva" TargetMode="External"/><Relationship Id="rId5" Type="http://schemas.openxmlformats.org/officeDocument/2006/relationships/hyperlink" Target="http://vedabase.com/en/synonyms-index?original=maya" TargetMode="External"/><Relationship Id="rId15" Type="http://schemas.openxmlformats.org/officeDocument/2006/relationships/hyperlink" Target="http://vedabase.com/en/synonyms-index?original=goloke" TargetMode="External"/><Relationship Id="rId10" Type="http://schemas.openxmlformats.org/officeDocument/2006/relationships/hyperlink" Target="http://vedabase.com/en/synonyms-index?original=yah" TargetMode="External"/><Relationship Id="rId19" Type="http://schemas.openxmlformats.org/officeDocument/2006/relationships/hyperlink" Target="http://vedabase.com/en/synonyms-index?original=bhutah" TargetMode="External"/><Relationship Id="rId4" Type="http://schemas.openxmlformats.org/officeDocument/2006/relationships/hyperlink" Target="http://vedabase.com/en/synonyms-index?original=cit" TargetMode="External"/><Relationship Id="rId9" Type="http://schemas.openxmlformats.org/officeDocument/2006/relationships/hyperlink" Target="http://vedabase.com/en/synonyms-index?original=tabhih" TargetMode="External"/><Relationship Id="rId14" Type="http://schemas.openxmlformats.org/officeDocument/2006/relationships/hyperlink" Target="http://vedabase.com/en/synonyms-index?original=kalabhih"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vedabase.com/en/synonyms-index?original=uru" TargetMode="External"/><Relationship Id="rId7" Type="http://schemas.openxmlformats.org/officeDocument/2006/relationships/hyperlink" Target="http://vedabase.com/en/synonyms-index?original=sobhamanau"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vedabase.com/en/synonyms-index?original=adhi" TargetMode="External"/><Relationship Id="rId5" Type="http://schemas.openxmlformats.org/officeDocument/2006/relationships/hyperlink" Target="http://vedabase.com/en/synonyms-index?original=bhujayoh" TargetMode="External"/><Relationship Id="rId4" Type="http://schemas.openxmlformats.org/officeDocument/2006/relationships/hyperlink" Target="http://vedabase.com/en/synonyms-index?original=suparna"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vedabase.com/en/synonyms-index?original=atasika"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vedabase.com/en/synonyms-index?original=avabhasau" TargetMode="External"/><Relationship Id="rId4" Type="http://schemas.openxmlformats.org/officeDocument/2006/relationships/hyperlink" Target="http://vedabase.com/en/synonyms-index?original=kusuma"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FE4226-C098-4DCF-A438-35495DB4871B}" type="slidenum">
              <a:rPr lang="en-US" smtClean="0"/>
              <a:t>1</a:t>
            </a:fld>
            <a:endParaRPr lang="en-US"/>
          </a:p>
        </p:txBody>
      </p:sp>
    </p:spTree>
    <p:extLst>
      <p:ext uri="{BB962C8B-B14F-4D97-AF65-F5344CB8AC3E}">
        <p14:creationId xmlns:p14="http://schemas.microsoft.com/office/powerpoint/2010/main" val="11381082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200" i="1" u="sng" dirty="0" err="1">
                <a:solidFill>
                  <a:srgbClr val="774D1D"/>
                </a:solidFill>
                <a:effectLst/>
                <a:latin typeface="inherit"/>
                <a:ea typeface="Calibri" panose="020F0502020204030204" pitchFamily="34" charset="0"/>
                <a:cs typeface="Times New Roman" panose="02020603050405020304" pitchFamily="18" charset="0"/>
                <a:hlinkClick r:id="rId3"/>
              </a:rPr>
              <a:t>vyālambi</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extending down;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hanging down, draping downward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1200" i="1" u="sng" dirty="0" err="1">
                <a:solidFill>
                  <a:srgbClr val="774D1D"/>
                </a:solidFill>
                <a:effectLst/>
                <a:latin typeface="inherit"/>
                <a:ea typeface="Calibri" panose="020F0502020204030204" pitchFamily="34" charset="0"/>
                <a:cs typeface="Times New Roman" panose="02020603050405020304" pitchFamily="18" charset="0"/>
                <a:hlinkClick r:id="rId4"/>
              </a:rPr>
              <a:t>pīta</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yellow;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i="1" u="none" strike="noStrike" dirty="0" err="1">
                <a:solidFill>
                  <a:srgbClr val="774D1D"/>
                </a:solidFill>
                <a:effectLst/>
                <a:latin typeface="inherit"/>
                <a:ea typeface="Calibri" panose="020F0502020204030204" pitchFamily="34" charset="0"/>
                <a:cs typeface="Times New Roman" panose="02020603050405020304" pitchFamily="18" charset="0"/>
                <a:hlinkClick r:id="rId5"/>
              </a:rPr>
              <a:t>vara</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exquisite; </a:t>
            </a:r>
            <a:r>
              <a:rPr lang="en-US" sz="1200" i="1" u="none" strike="noStrike" dirty="0" err="1">
                <a:solidFill>
                  <a:srgbClr val="774D1D"/>
                </a:solidFill>
                <a:effectLst/>
                <a:latin typeface="inherit"/>
                <a:ea typeface="Calibri" panose="020F0502020204030204" pitchFamily="34" charset="0"/>
                <a:cs typeface="Times New Roman" panose="02020603050405020304" pitchFamily="18" charset="0"/>
                <a:hlinkClick r:id="rId6"/>
              </a:rPr>
              <a:t>vāsasi</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on the cloth;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err="1">
                <a:effectLst/>
                <a:latin typeface="Calibri" panose="020F0502020204030204" pitchFamily="34" charset="0"/>
                <a:ea typeface="Calibri" panose="020F0502020204030204" pitchFamily="34" charset="0"/>
                <a:cs typeface="Times New Roman" panose="02020603050405020304" pitchFamily="18" charset="0"/>
              </a:rPr>
              <a:t>Vara</a:t>
            </a:r>
            <a:r>
              <a:rPr lang="en-US" sz="1200" dirty="0">
                <a:effectLst/>
                <a:latin typeface="Calibri" panose="020F0502020204030204" pitchFamily="34" charset="0"/>
                <a:ea typeface="Calibri" panose="020F0502020204030204" pitchFamily="34" charset="0"/>
                <a:cs typeface="Times New Roman" panose="02020603050405020304" pitchFamily="18" charset="0"/>
              </a:rPr>
              <a:t>-puja -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vivaha</a:t>
            </a:r>
            <a:r>
              <a:rPr lang="en-US" sz="1200" dirty="0">
                <a:effectLst/>
                <a:latin typeface="Calibri" panose="020F0502020204030204" pitchFamily="34" charset="0"/>
                <a:ea typeface="Calibri" panose="020F0502020204030204" pitchFamily="34" charset="0"/>
                <a:cs typeface="Times New Roman" panose="02020603050405020304" pitchFamily="18" charset="0"/>
              </a:rPr>
              <a:t> ceremony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Excellent, best, first class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Man/woman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Dress = ordinary cloth</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but on them =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vara</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vāsasi</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i="1" u="none" strike="noStrike" dirty="0" err="1">
                <a:solidFill>
                  <a:srgbClr val="774D1D"/>
                </a:solidFill>
                <a:effectLst/>
                <a:latin typeface="inherit"/>
                <a:ea typeface="Calibri" panose="020F0502020204030204" pitchFamily="34" charset="0"/>
                <a:cs typeface="Times New Roman" panose="02020603050405020304" pitchFamily="18" charset="0"/>
                <a:hlinkClick r:id="rId7"/>
              </a:rPr>
              <a:t>vartamāna</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being;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Causes cloth to look exquisitely beautiful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When decorate deity we become beautiful</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Decorate face – cannot see</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2057400" marR="0" lvl="4" indent="-22860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But mirror – see reflection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i="1" u="none" strike="noStrike" dirty="0" err="1">
                <a:solidFill>
                  <a:srgbClr val="774D1D"/>
                </a:solidFill>
                <a:effectLst/>
                <a:latin typeface="inherit"/>
                <a:ea typeface="Calibri" panose="020F0502020204030204" pitchFamily="34" charset="0"/>
                <a:cs typeface="Times New Roman" panose="02020603050405020304" pitchFamily="18" charset="0"/>
                <a:hlinkClick r:id="rId8"/>
              </a:rPr>
              <a:t>kāñcī</a:t>
            </a:r>
            <a:r>
              <a:rPr lang="en-US" sz="12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US" sz="1200" i="1" u="none" strike="noStrike" dirty="0" err="1">
                <a:solidFill>
                  <a:srgbClr val="774D1D"/>
                </a:solidFill>
                <a:effectLst/>
                <a:latin typeface="inherit"/>
                <a:ea typeface="Calibri" panose="020F0502020204030204" pitchFamily="34" charset="0"/>
                <a:cs typeface="Times New Roman" panose="02020603050405020304" pitchFamily="18" charset="0"/>
                <a:hlinkClick r:id="rId9"/>
              </a:rPr>
              <a:t>kalāpa</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by a girdle;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4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kāñcī</a:t>
            </a:r>
            <a:r>
              <a:rPr lang="en-US" sz="1200" dirty="0">
                <a:effectLst/>
                <a:latin typeface="Calibri" panose="020F0502020204030204" pitchFamily="34" charset="0"/>
                <a:ea typeface="Calibri" panose="020F0502020204030204" pitchFamily="34" charset="0"/>
                <a:cs typeface="Times New Roman" panose="02020603050405020304" pitchFamily="18" charset="0"/>
              </a:rPr>
              <a:t>  = girdle, belt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400" i="1" u="none" strike="noStrike" dirty="0" err="1">
                <a:solidFill>
                  <a:srgbClr val="774D1D"/>
                </a:solidFill>
                <a:effectLst/>
                <a:latin typeface="inherit"/>
                <a:ea typeface="Calibri" panose="020F0502020204030204" pitchFamily="34" charset="0"/>
                <a:cs typeface="Times New Roman" panose="02020603050405020304" pitchFamily="18" charset="0"/>
                <a:hlinkClick r:id="rId9"/>
              </a:rPr>
              <a:t>kalāpa</a:t>
            </a: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collection of something (i.e. ornaments) </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ornaments like belt on waist, like bells, lace or folded clothe </a:t>
            </a:r>
            <a:endPar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i="1" u="none" strike="noStrike" dirty="0" err="1">
                <a:solidFill>
                  <a:srgbClr val="774D1D"/>
                </a:solidFill>
                <a:effectLst/>
                <a:latin typeface="inherit"/>
                <a:ea typeface="Calibri" panose="020F0502020204030204" pitchFamily="34" charset="0"/>
                <a:cs typeface="Times New Roman" panose="02020603050405020304" pitchFamily="18" charset="0"/>
                <a:hlinkClick r:id="rId10"/>
              </a:rPr>
              <a:t>parirambhi</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encircled; </a:t>
            </a:r>
            <a:endParaRPr lang="en-US" sz="1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Ambhi</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push, initiate </a:t>
            </a:r>
            <a:endPar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Pari</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go around </a:t>
            </a:r>
            <a:endPar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i="1" u="none" strike="noStrike" dirty="0" err="1">
                <a:solidFill>
                  <a:srgbClr val="774D1D"/>
                </a:solidFill>
                <a:effectLst/>
                <a:latin typeface="inherit"/>
                <a:ea typeface="Calibri" panose="020F0502020204030204" pitchFamily="34" charset="0"/>
                <a:cs typeface="Times New Roman" panose="02020603050405020304" pitchFamily="18" charset="0"/>
                <a:hlinkClick r:id="rId11"/>
              </a:rPr>
              <a:t>nitamba</a:t>
            </a:r>
            <a:r>
              <a:rPr lang="en-US" sz="12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US" sz="1200" i="1" u="none" strike="noStrike" dirty="0" err="1">
                <a:solidFill>
                  <a:srgbClr val="774D1D"/>
                </a:solidFill>
                <a:effectLst/>
                <a:latin typeface="inherit"/>
                <a:ea typeface="Calibri" panose="020F0502020204030204" pitchFamily="34" charset="0"/>
                <a:cs typeface="Times New Roman" panose="02020603050405020304" pitchFamily="18" charset="0"/>
                <a:hlinkClick r:id="rId12"/>
              </a:rPr>
              <a:t>bimbam</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His rounded hips</a:t>
            </a:r>
            <a:endParaRPr lang="en-US" sz="1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i="1" u="none" strike="noStrike" dirty="0" err="1">
                <a:solidFill>
                  <a:srgbClr val="774D1D"/>
                </a:solidFill>
                <a:effectLst/>
                <a:latin typeface="inherit"/>
                <a:ea typeface="Calibri" panose="020F0502020204030204" pitchFamily="34" charset="0"/>
                <a:cs typeface="Times New Roman" panose="02020603050405020304" pitchFamily="18" charset="0"/>
                <a:hlinkClick r:id="rId11"/>
              </a:rPr>
              <a:t>nitamba</a:t>
            </a:r>
            <a:r>
              <a:rPr lang="en-US" sz="12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round hips</a:t>
            </a:r>
            <a:endParaRPr lang="en-US" sz="1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r>
              <a:rPr lang="en-US" sz="1200" i="1" u="none" strike="noStrike" dirty="0" err="1">
                <a:solidFill>
                  <a:srgbClr val="774D1D"/>
                </a:solidFill>
                <a:effectLst/>
                <a:latin typeface="inherit"/>
                <a:ea typeface="Calibri" panose="020F0502020204030204" pitchFamily="34" charset="0"/>
                <a:cs typeface="Times New Roman" panose="02020603050405020304" pitchFamily="18" charset="0"/>
                <a:hlinkClick r:id="rId12"/>
              </a:rPr>
              <a:t>bimbam</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His form </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9FE4226-C098-4DCF-A438-35495DB487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60418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1200" i="1" dirty="0" err="1">
                <a:solidFill>
                  <a:srgbClr val="000000"/>
                </a:solidFill>
                <a:effectLst/>
                <a:latin typeface="inherit"/>
                <a:ea typeface="Calibri" panose="020F0502020204030204" pitchFamily="34" charset="0"/>
                <a:cs typeface="Times New Roman" panose="02020603050405020304" pitchFamily="18" charset="0"/>
              </a:rPr>
              <a:t>ojo-nidhī</a:t>
            </a:r>
            <a:r>
              <a:rPr lang="en-US" sz="1200" i="1" dirty="0">
                <a:solidFill>
                  <a:srgbClr val="000000"/>
                </a:solidFill>
                <a:effectLst/>
                <a:latin typeface="inherit"/>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i="1" u="sng" dirty="0" err="1">
                <a:solidFill>
                  <a:srgbClr val="774D1D"/>
                </a:solidFill>
                <a:effectLst/>
                <a:latin typeface="inherit"/>
                <a:ea typeface="Calibri" panose="020F0502020204030204" pitchFamily="34" charset="0"/>
                <a:cs typeface="Times New Roman" panose="02020603050405020304" pitchFamily="18" charset="0"/>
                <a:hlinkClick r:id="rId3"/>
              </a:rPr>
              <a:t>ojaḥ</a:t>
            </a:r>
            <a:r>
              <a:rPr lang="en-US" sz="12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power, potency, energy</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i="1" u="sng" dirty="0" err="1">
                <a:solidFill>
                  <a:srgbClr val="774D1D"/>
                </a:solidFill>
                <a:effectLst/>
                <a:latin typeface="inherit"/>
                <a:ea typeface="Calibri" panose="020F0502020204030204" pitchFamily="34" charset="0"/>
                <a:cs typeface="Times New Roman" panose="02020603050405020304" pitchFamily="18" charset="0"/>
                <a:hlinkClick r:id="rId4"/>
              </a:rPr>
              <a:t>nidhī</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ocean, storehouse </a:t>
            </a:r>
            <a:r>
              <a:rPr lang="en-US" sz="12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err="1">
                <a:effectLst/>
                <a:latin typeface="Calibri" panose="020F0502020204030204" pitchFamily="34" charset="0"/>
                <a:ea typeface="Calibri" panose="020F0502020204030204" pitchFamily="34" charset="0"/>
                <a:cs typeface="Times New Roman" panose="02020603050405020304" pitchFamily="18" charset="0"/>
              </a:rPr>
              <a:t>Pūtanā</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killer many children</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found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Kṛṣṇa</a:t>
            </a:r>
            <a:r>
              <a:rPr lang="en-US" sz="1200" dirty="0">
                <a:effectLst/>
                <a:latin typeface="Calibri" panose="020F0502020204030204" pitchFamily="34" charset="0"/>
                <a:ea typeface="Calibri" panose="020F0502020204030204" pitchFamily="34" charset="0"/>
                <a:cs typeface="Times New Roman" panose="02020603050405020304" pitchFamily="18" charset="0"/>
              </a:rPr>
              <a:t> lying small bed</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at once perceive baby hiding unparalleled potencies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fire covered ashes.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800"/>
              </a:spcAft>
              <a:buFont typeface="Wingdings" panose="05000000000000000000" pitchFamily="2" charset="2"/>
              <a:buChar char=""/>
            </a:pPr>
            <a:r>
              <a:rPr lang="en-US" sz="1200" dirty="0" err="1">
                <a:effectLst/>
                <a:latin typeface="Calibri" panose="020F0502020204030204" pitchFamily="34" charset="0"/>
                <a:ea typeface="Calibri" panose="020F0502020204030204" pitchFamily="34" charset="0"/>
                <a:cs typeface="Times New Roman" panose="02020603050405020304" pitchFamily="18" charset="0"/>
              </a:rPr>
              <a:t>Pūtanā</a:t>
            </a:r>
            <a:r>
              <a:rPr lang="en-US" sz="1200" dirty="0">
                <a:effectLst/>
                <a:latin typeface="Calibri" panose="020F0502020204030204" pitchFamily="34" charset="0"/>
                <a:ea typeface="Calibri" panose="020F0502020204030204" pitchFamily="34" charset="0"/>
                <a:cs typeface="Times New Roman" panose="02020603050405020304" pitchFamily="18" charset="0"/>
              </a:rPr>
              <a:t> thought,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9FE4226-C098-4DCF-A438-35495DB487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55027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0" dirty="0">
                <a:latin typeface="ScaGoudy" panose="00000400000000000000" pitchFamily="2" charset="0"/>
              </a:rPr>
              <a:t>Nothing beyond Lord and His energies</a:t>
            </a:r>
          </a:p>
          <a:p>
            <a:pPr marL="171450" indent="-171450">
              <a:buFont typeface="Arial" panose="020B0604020202020204" pitchFamily="34" charset="0"/>
              <a:buChar char="•"/>
            </a:pPr>
            <a:r>
              <a:rPr lang="en-US" b="0" dirty="0">
                <a:latin typeface="ScaGoudy" panose="00000400000000000000" pitchFamily="2" charset="0"/>
              </a:rPr>
              <a:t>Unlimited, beyond comprehension, ever expanding</a:t>
            </a:r>
          </a:p>
          <a:p>
            <a:pPr marL="628650" lvl="1" indent="-171450">
              <a:buFont typeface="Arial" panose="020B0604020202020204" pitchFamily="34" charset="0"/>
              <a:buChar char="•"/>
            </a:pPr>
            <a:r>
              <a:rPr lang="en-US" b="0" dirty="0">
                <a:latin typeface="ScaGoudy" panose="00000400000000000000" pitchFamily="2" charset="0"/>
              </a:rPr>
              <a:t>Lord Ananta (Balarama)</a:t>
            </a:r>
          </a:p>
          <a:p>
            <a:pPr marL="1085850" lvl="2" indent="-171450">
              <a:buFont typeface="Arial" panose="020B0604020202020204" pitchFamily="34" charset="0"/>
              <a:buChar char="•"/>
            </a:pPr>
            <a:r>
              <a:rPr lang="en-US" b="0" dirty="0">
                <a:latin typeface="ScaGoudy" panose="00000400000000000000" pitchFamily="2" charset="0"/>
              </a:rPr>
              <a:t>eternally describing with unlimited mouths</a:t>
            </a:r>
          </a:p>
          <a:p>
            <a:pPr marL="1085850" lvl="2" indent="-171450">
              <a:buFont typeface="Arial" panose="020B0604020202020204" pitchFamily="34" charset="0"/>
              <a:buChar char="•"/>
            </a:pPr>
            <a:r>
              <a:rPr lang="en-US" b="0" dirty="0">
                <a:latin typeface="ScaGoudy" panose="00000400000000000000" pitchFamily="2" charset="0"/>
              </a:rPr>
              <a:t>Never come to the end</a:t>
            </a:r>
          </a:p>
          <a:p>
            <a:pPr marL="171450" indent="-171450">
              <a:buFont typeface="Arial" panose="020B0604020202020204" pitchFamily="34" charset="0"/>
              <a:buChar char="•"/>
            </a:pPr>
            <a:r>
              <a:rPr lang="en-US" b="0" dirty="0">
                <a:latin typeface="ScaGoudy" panose="00000400000000000000" pitchFamily="2" charset="0"/>
              </a:rPr>
              <a:t>Therefore: Not possible to describe</a:t>
            </a:r>
          </a:p>
          <a:p>
            <a:pPr marL="171450" indent="-171450">
              <a:buFont typeface="Arial" panose="020B0604020202020204" pitchFamily="34" charset="0"/>
              <a:buChar char="•"/>
            </a:pPr>
            <a:r>
              <a:rPr lang="en-US" b="0" dirty="0">
                <a:latin typeface="ScaGoudy" panose="00000400000000000000" pitchFamily="2" charset="0"/>
              </a:rPr>
              <a:t>But, as far as I understand…</a:t>
            </a:r>
          </a:p>
          <a:p>
            <a:pPr marL="628650" lvl="1" indent="-171450">
              <a:buFont typeface="Arial" panose="020B0604020202020204" pitchFamily="34" charset="0"/>
              <a:buChar char="•"/>
            </a:pPr>
            <a:r>
              <a:rPr lang="en-US" b="0" dirty="0">
                <a:latin typeface="ScaGoudy" panose="00000400000000000000" pitchFamily="2" charset="0"/>
              </a:rPr>
              <a:t>Drop in unlimited ocean </a:t>
            </a:r>
          </a:p>
          <a:p>
            <a:pPr marL="171450" lvl="0" indent="-171450">
              <a:buFont typeface="Arial" panose="020B0604020202020204" pitchFamily="34" charset="0"/>
              <a:buChar char="•"/>
            </a:pPr>
            <a:r>
              <a:rPr lang="en-US" b="0" dirty="0" err="1">
                <a:latin typeface="ScaGoudy" panose="00000400000000000000" pitchFamily="2" charset="0"/>
              </a:rPr>
              <a:t>Suta</a:t>
            </a:r>
            <a:r>
              <a:rPr lang="en-US" b="0" dirty="0">
                <a:latin typeface="ScaGoudy" panose="00000400000000000000" pitchFamily="2" charset="0"/>
              </a:rPr>
              <a:t> to sages…</a:t>
            </a:r>
          </a:p>
          <a:p>
            <a:pPr marL="628650" lvl="1" indent="-171450">
              <a:buFont typeface="Arial" panose="020B0604020202020204" pitchFamily="34" charset="0"/>
              <a:buChar char="•"/>
            </a:pPr>
            <a:r>
              <a:rPr lang="en-US" b="0" dirty="0">
                <a:latin typeface="ScaGoudy" panose="00000400000000000000" pitchFamily="2" charset="0"/>
              </a:rPr>
              <a:t>Birds fly, though expanse sky have no limit</a:t>
            </a:r>
          </a:p>
        </p:txBody>
      </p:sp>
      <p:sp>
        <p:nvSpPr>
          <p:cNvPr id="4" name="Slide Number Placeholder 3"/>
          <p:cNvSpPr>
            <a:spLocks noGrp="1"/>
          </p:cNvSpPr>
          <p:nvPr>
            <p:ph type="sldNum" sz="quarter" idx="10"/>
          </p:nvPr>
        </p:nvSpPr>
        <p:spPr/>
        <p:txBody>
          <a:bodyPr/>
          <a:lstStyle/>
          <a:p>
            <a:fld id="{A9FE4226-C098-4DCF-A438-35495DB4871B}" type="slidenum">
              <a:rPr lang="en-US" smtClean="0"/>
              <a:t>12</a:t>
            </a:fld>
            <a:endParaRPr lang="en-US"/>
          </a:p>
        </p:txBody>
      </p:sp>
    </p:spTree>
    <p:extLst>
      <p:ext uri="{BB962C8B-B14F-4D97-AF65-F5344CB8AC3E}">
        <p14:creationId xmlns:p14="http://schemas.microsoft.com/office/powerpoint/2010/main" val="2551453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0" dirty="0">
                <a:latin typeface="ScaGoudy" panose="00000400000000000000" pitchFamily="2" charset="0"/>
              </a:rPr>
              <a:t>Names for same primeval energy</a:t>
            </a:r>
          </a:p>
          <a:p>
            <a:pPr marL="171450" indent="-171450">
              <a:buFont typeface="Arial" panose="020B0604020202020204" pitchFamily="34" charset="0"/>
              <a:buChar char="•"/>
            </a:pPr>
            <a:r>
              <a:rPr lang="en-US" b="0" dirty="0">
                <a:latin typeface="ScaGoudy" panose="00000400000000000000" pitchFamily="2" charset="0"/>
              </a:rPr>
              <a:t>Express to beloved </a:t>
            </a:r>
          </a:p>
          <a:p>
            <a:pPr marL="628650" lvl="1" indent="-171450">
              <a:buFont typeface="Arial" panose="020B0604020202020204" pitchFamily="34" charset="0"/>
              <a:buChar char="•"/>
            </a:pPr>
            <a:r>
              <a:rPr lang="en-US" b="0" dirty="0">
                <a:latin typeface="ScaGoudy" panose="00000400000000000000" pitchFamily="2" charset="0"/>
              </a:rPr>
              <a:t>Best</a:t>
            </a:r>
          </a:p>
          <a:p>
            <a:pPr marL="628650" lvl="1" indent="-171450">
              <a:buFont typeface="Arial" panose="020B0604020202020204" pitchFamily="34" charset="0"/>
              <a:buChar char="•"/>
            </a:pPr>
            <a:r>
              <a:rPr lang="en-US" b="0" dirty="0">
                <a:latin typeface="ScaGoudy" panose="00000400000000000000" pitchFamily="2" charset="0"/>
              </a:rPr>
              <a:t>Greatest</a:t>
            </a:r>
          </a:p>
          <a:p>
            <a:pPr marL="628650" lvl="1" indent="-171450">
              <a:buFont typeface="Arial" panose="020B0604020202020204" pitchFamily="34" charset="0"/>
              <a:buChar char="•"/>
            </a:pPr>
            <a:r>
              <a:rPr lang="en-US" b="0" dirty="0">
                <a:latin typeface="ScaGoudy" panose="00000400000000000000" pitchFamily="2" charset="0"/>
              </a:rPr>
              <a:t>No one who can compare with you! </a:t>
            </a:r>
          </a:p>
          <a:p>
            <a:pPr marL="171450" indent="-171450">
              <a:buFont typeface="Arial" panose="020B0604020202020204" pitchFamily="34" charset="0"/>
              <a:buChar char="•"/>
            </a:pPr>
            <a:endParaRPr lang="en-US" b="0" dirty="0">
              <a:latin typeface="ScaGoudy" panose="00000400000000000000" pitchFamily="2" charset="0"/>
            </a:endParaRPr>
          </a:p>
        </p:txBody>
      </p:sp>
      <p:sp>
        <p:nvSpPr>
          <p:cNvPr id="4" name="Slide Number Placeholder 3"/>
          <p:cNvSpPr>
            <a:spLocks noGrp="1"/>
          </p:cNvSpPr>
          <p:nvPr>
            <p:ph type="sldNum" sz="quarter" idx="10"/>
          </p:nvPr>
        </p:nvSpPr>
        <p:spPr/>
        <p:txBody>
          <a:bodyPr/>
          <a:lstStyle/>
          <a:p>
            <a:fld id="{A9FE4226-C098-4DCF-A438-35495DB4871B}" type="slidenum">
              <a:rPr lang="en-US" smtClean="0"/>
              <a:t>13</a:t>
            </a:fld>
            <a:endParaRPr lang="en-US"/>
          </a:p>
        </p:txBody>
      </p:sp>
    </p:spTree>
    <p:extLst>
      <p:ext uri="{BB962C8B-B14F-4D97-AF65-F5344CB8AC3E}">
        <p14:creationId xmlns:p14="http://schemas.microsoft.com/office/powerpoint/2010/main" val="29573437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err="1"/>
              <a:t>Mayavada</a:t>
            </a:r>
            <a:r>
              <a:rPr lang="en-US" dirty="0"/>
              <a:t> deny energy - </a:t>
            </a:r>
          </a:p>
          <a:p>
            <a:pPr marL="628650" lvl="1" indent="-171450">
              <a:buFont typeface="Arial" panose="020B0604020202020204" pitchFamily="34" charset="0"/>
              <a:buChar char="•"/>
            </a:pPr>
            <a:r>
              <a:rPr lang="en-US" sz="1200" b="1" i="0" kern="1200" dirty="0" err="1">
                <a:solidFill>
                  <a:schemeClr val="tx1"/>
                </a:solidFill>
                <a:effectLst/>
                <a:latin typeface="+mn-lt"/>
                <a:ea typeface="+mn-ea"/>
                <a:cs typeface="+mn-cs"/>
              </a:rPr>
              <a:t>Vivartavada</a:t>
            </a:r>
            <a:r>
              <a:rPr lang="en-US" sz="1200" b="0" i="0" kern="1200" dirty="0">
                <a:solidFill>
                  <a:schemeClr val="tx1"/>
                </a:solidFill>
                <a:effectLst/>
                <a:latin typeface="+mn-lt"/>
                <a:ea typeface="+mn-ea"/>
                <a:cs typeface="+mn-cs"/>
              </a:rPr>
              <a:t> </a:t>
            </a:r>
          </a:p>
          <a:p>
            <a:pPr marL="1085850" lvl="2" indent="-171450">
              <a:buFont typeface="Arial" panose="020B0604020202020204" pitchFamily="34" charset="0"/>
              <a:buChar char="•"/>
            </a:pPr>
            <a:r>
              <a:rPr lang="en-US" sz="1200" b="0" i="0" kern="1200" dirty="0">
                <a:solidFill>
                  <a:schemeClr val="tx1"/>
                </a:solidFill>
                <a:effectLst/>
                <a:latin typeface="+mn-lt"/>
                <a:ea typeface="+mn-ea"/>
                <a:cs typeface="+mn-cs"/>
              </a:rPr>
              <a:t>transformation - alteration, modification, change of form, altered condition or state</a:t>
            </a:r>
          </a:p>
          <a:p>
            <a:pPr marL="1543050" lvl="3" indent="-171450">
              <a:buFont typeface="Arial" panose="020B0604020202020204" pitchFamily="34" charset="0"/>
              <a:buChar char="•"/>
            </a:pPr>
            <a:r>
              <a:rPr lang="en-US" sz="1200" b="0" i="0" kern="1200" dirty="0">
                <a:solidFill>
                  <a:schemeClr val="tx1"/>
                </a:solidFill>
                <a:effectLst/>
                <a:latin typeface="+mn-lt"/>
                <a:ea typeface="+mn-ea"/>
                <a:cs typeface="+mn-cs"/>
              </a:rPr>
              <a:t>Water (liquid) = becomes ice (solid) / steam (gas) </a:t>
            </a:r>
          </a:p>
          <a:p>
            <a:pPr marL="1085850" lvl="2" indent="-171450">
              <a:buFont typeface="Arial" panose="020B0604020202020204" pitchFamily="34" charset="0"/>
              <a:buChar char="•"/>
            </a:pPr>
            <a:r>
              <a:rPr lang="en-US" sz="1200" b="0" i="1" kern="1200" dirty="0" err="1">
                <a:solidFill>
                  <a:schemeClr val="tx1"/>
                </a:solidFill>
                <a:effectLst/>
                <a:latin typeface="+mn-lt"/>
                <a:ea typeface="+mn-ea"/>
                <a:cs typeface="+mn-cs"/>
              </a:rPr>
              <a:t>Advaita</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non-dualism</a:t>
            </a:r>
          </a:p>
          <a:p>
            <a:pPr marL="1543050" lvl="3" indent="-171450">
              <a:buFont typeface="Arial" panose="020B0604020202020204" pitchFamily="34" charset="0"/>
              <a:buChar char="•"/>
            </a:pPr>
            <a:r>
              <a:rPr lang="en-US" sz="1200" b="0" i="0" kern="1200" dirty="0">
                <a:solidFill>
                  <a:schemeClr val="tx1"/>
                </a:solidFill>
                <a:effectLst/>
                <a:latin typeface="+mn-lt"/>
                <a:ea typeface="+mn-ea"/>
                <a:cs typeface="+mn-cs"/>
              </a:rPr>
              <a:t>apparent modification (of real which does not change)</a:t>
            </a:r>
          </a:p>
          <a:p>
            <a:pPr marL="1543050" lvl="3" indent="-171450">
              <a:buFont typeface="Arial" panose="020B0604020202020204" pitchFamily="34" charset="0"/>
              <a:buChar char="•"/>
            </a:pPr>
            <a:r>
              <a:rPr lang="en-US" dirty="0" err="1"/>
              <a:t>vivarta</a:t>
            </a:r>
            <a:r>
              <a:rPr lang="en-US" dirty="0"/>
              <a:t> (change) Brahman = illusion</a:t>
            </a:r>
          </a:p>
          <a:p>
            <a:pPr marL="171450" lvl="0" indent="-171450">
              <a:buFont typeface="Arial" panose="020B0604020202020204" pitchFamily="34" charset="0"/>
              <a:buChar char="•"/>
            </a:pPr>
            <a:r>
              <a:rPr lang="en-US" dirty="0"/>
              <a:t>Limited understanding, not the whole truth</a:t>
            </a:r>
          </a:p>
          <a:p>
            <a:pPr marL="628650" lvl="1" indent="-171450">
              <a:buFont typeface="Arial" panose="020B0604020202020204" pitchFamily="34" charset="0"/>
              <a:buChar char="•"/>
            </a:pPr>
            <a:r>
              <a:rPr lang="en-US" dirty="0"/>
              <a:t>Mistake Lord and energies and illusionary transformation</a:t>
            </a:r>
          </a:p>
          <a:p>
            <a:pPr marL="1085850" lvl="2" indent="-171450">
              <a:buFont typeface="Arial" panose="020B0604020202020204" pitchFamily="34" charset="0"/>
              <a:buChar char="•"/>
            </a:pPr>
            <a:r>
              <a:rPr lang="en-US" dirty="0"/>
              <a:t>Mistake Brahman = void</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proper example </a:t>
            </a:r>
            <a:r>
              <a:rPr lang="en-US" sz="1200" b="0" i="1" kern="1200" dirty="0" err="1">
                <a:solidFill>
                  <a:schemeClr val="tx1"/>
                </a:solidFill>
                <a:effectLst/>
                <a:latin typeface="+mn-lt"/>
                <a:ea typeface="+mn-ea"/>
                <a:cs typeface="+mn-cs"/>
              </a:rPr>
              <a:t>vivarta</a:t>
            </a:r>
            <a:r>
              <a:rPr lang="en-US" sz="1200" b="0" i="1" kern="1200" dirty="0">
                <a:solidFill>
                  <a:schemeClr val="tx1"/>
                </a:solidFill>
                <a:effectLst/>
                <a:latin typeface="+mn-lt"/>
                <a:ea typeface="+mn-ea"/>
                <a:cs typeface="+mn-cs"/>
              </a:rPr>
              <a:t> = </a:t>
            </a:r>
            <a:r>
              <a:rPr lang="en-US" sz="1200" b="0" i="0" kern="1200" dirty="0" err="1">
                <a:solidFill>
                  <a:schemeClr val="tx1"/>
                </a:solidFill>
                <a:effectLst/>
                <a:latin typeface="+mn-lt"/>
                <a:ea typeface="+mn-ea"/>
                <a:cs typeface="+mn-cs"/>
              </a:rPr>
              <a:t>identifiy</a:t>
            </a:r>
            <a:r>
              <a:rPr lang="en-US" sz="1200" b="0" i="0" kern="1200" dirty="0">
                <a:solidFill>
                  <a:schemeClr val="tx1"/>
                </a:solidFill>
                <a:effectLst/>
                <a:latin typeface="+mn-lt"/>
                <a:ea typeface="+mn-ea"/>
                <a:cs typeface="+mn-cs"/>
              </a:rPr>
              <a:t> body as self</a:t>
            </a:r>
          </a:p>
          <a:p>
            <a:pPr marL="1085850" lvl="2" indent="-171450">
              <a:buFont typeface="Arial" panose="020B0604020202020204" pitchFamily="34" charset="0"/>
              <a:buChar char="•"/>
            </a:pPr>
            <a:r>
              <a:rPr lang="en-US" dirty="0"/>
              <a:t>But mistake Lord and His energies as </a:t>
            </a:r>
            <a:r>
              <a:rPr lang="en-US" dirty="0" err="1"/>
              <a:t>vivarta</a:t>
            </a:r>
            <a:r>
              <a:rPr lang="en-US" dirty="0"/>
              <a:t> </a:t>
            </a:r>
          </a:p>
          <a:p>
            <a:pPr marL="1543050" lvl="3" indent="-171450">
              <a:buFont typeface="Arial" panose="020B0604020202020204" pitchFamily="34" charset="0"/>
              <a:buChar char="•"/>
            </a:pPr>
            <a:r>
              <a:rPr lang="pt-BR" sz="1200" b="0" i="1" kern="1200" dirty="0">
                <a:solidFill>
                  <a:schemeClr val="tx1"/>
                </a:solidFill>
                <a:effectLst/>
                <a:latin typeface="+mn-lt"/>
                <a:ea typeface="+mn-ea"/>
                <a:cs typeface="+mn-cs"/>
              </a:rPr>
              <a:t>avajananti mam mudha manusim tanum asritam</a:t>
            </a:r>
          </a:p>
          <a:p>
            <a:pPr marL="1543050" lvl="3" indent="-171450">
              <a:buFont typeface="Arial" panose="020B0604020202020204" pitchFamily="34" charset="0"/>
              <a:buChar char="•"/>
            </a:pPr>
            <a:r>
              <a:rPr lang="en-US" sz="1200" b="0" i="1" kern="1200" dirty="0" err="1">
                <a:solidFill>
                  <a:schemeClr val="tx1"/>
                </a:solidFill>
                <a:effectLst/>
                <a:latin typeface="+mn-lt"/>
                <a:ea typeface="+mn-ea"/>
                <a:cs typeface="+mn-cs"/>
              </a:rPr>
              <a:t>avajananti</a:t>
            </a:r>
            <a:r>
              <a:rPr lang="en-US" sz="1200" b="0" i="1"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deride; </a:t>
            </a:r>
            <a:r>
              <a:rPr lang="en-US" sz="1200" b="0" i="1" kern="1200" dirty="0">
                <a:solidFill>
                  <a:schemeClr val="tx1"/>
                </a:solidFill>
                <a:effectLst/>
                <a:latin typeface="+mn-lt"/>
                <a:ea typeface="+mn-ea"/>
                <a:cs typeface="+mn-cs"/>
              </a:rPr>
              <a:t>mam—</a:t>
            </a:r>
            <a:r>
              <a:rPr lang="en-US" sz="1200" b="0" i="0" kern="1200" dirty="0">
                <a:solidFill>
                  <a:schemeClr val="tx1"/>
                </a:solidFill>
                <a:effectLst/>
                <a:latin typeface="+mn-lt"/>
                <a:ea typeface="+mn-ea"/>
                <a:cs typeface="+mn-cs"/>
              </a:rPr>
              <a:t>Me; </a:t>
            </a:r>
            <a:r>
              <a:rPr lang="en-US" sz="1200" b="0" i="1" kern="1200" dirty="0" err="1">
                <a:solidFill>
                  <a:schemeClr val="tx1"/>
                </a:solidFill>
                <a:effectLst/>
                <a:latin typeface="+mn-lt"/>
                <a:ea typeface="+mn-ea"/>
                <a:cs typeface="+mn-cs"/>
              </a:rPr>
              <a:t>mudhah</a:t>
            </a:r>
            <a:r>
              <a:rPr lang="en-US" sz="1200" b="0" i="0" kern="1200" dirty="0">
                <a:solidFill>
                  <a:schemeClr val="tx1"/>
                </a:solidFill>
                <a:effectLst/>
                <a:latin typeface="+mn-lt"/>
                <a:ea typeface="+mn-ea"/>
                <a:cs typeface="+mn-cs"/>
              </a:rPr>
              <a:t>—foolish men; </a:t>
            </a:r>
            <a:r>
              <a:rPr lang="en-US" sz="1200" b="0" i="1" kern="1200" dirty="0" err="1">
                <a:solidFill>
                  <a:schemeClr val="tx1"/>
                </a:solidFill>
                <a:effectLst/>
                <a:latin typeface="+mn-lt"/>
                <a:ea typeface="+mn-ea"/>
                <a:cs typeface="+mn-cs"/>
              </a:rPr>
              <a:t>manusim</a:t>
            </a:r>
            <a:r>
              <a:rPr lang="en-US" sz="1200" b="0" i="1"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in a human form; </a:t>
            </a:r>
            <a:r>
              <a:rPr lang="en-US" sz="1200" b="0" i="1" kern="1200" dirty="0" err="1">
                <a:solidFill>
                  <a:schemeClr val="tx1"/>
                </a:solidFill>
                <a:effectLst/>
                <a:latin typeface="+mn-lt"/>
                <a:ea typeface="+mn-ea"/>
                <a:cs typeface="+mn-cs"/>
              </a:rPr>
              <a:t>tanum</a:t>
            </a:r>
            <a:r>
              <a:rPr lang="en-US" sz="1200" b="0" i="1"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body;</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asritam</a:t>
            </a:r>
            <a:r>
              <a:rPr lang="en-US" sz="1200" b="0" i="1"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assuming;</a:t>
            </a:r>
          </a:p>
          <a:p>
            <a:pPr marL="628650" lvl="1" indent="-171450">
              <a:buFont typeface="Arial" panose="020B0604020202020204" pitchFamily="34" charset="0"/>
              <a:buChar char="•"/>
            </a:pPr>
            <a:endParaRPr lang="en-US" dirty="0"/>
          </a:p>
          <a:p>
            <a:pPr marL="0" indent="0">
              <a:buFont typeface="Arial" panose="020B0604020202020204" pitchFamily="34" charset="0"/>
              <a:buNone/>
            </a:pPr>
            <a:endParaRPr lang="en-US" b="0" dirty="0">
              <a:latin typeface="ScaGoudy" panose="00000400000000000000" pitchFamily="2" charset="0"/>
            </a:endParaRPr>
          </a:p>
        </p:txBody>
      </p:sp>
      <p:sp>
        <p:nvSpPr>
          <p:cNvPr id="4" name="Slide Number Placeholder 3"/>
          <p:cNvSpPr>
            <a:spLocks noGrp="1"/>
          </p:cNvSpPr>
          <p:nvPr>
            <p:ph type="sldNum" sz="quarter" idx="10"/>
          </p:nvPr>
        </p:nvSpPr>
        <p:spPr/>
        <p:txBody>
          <a:bodyPr/>
          <a:lstStyle/>
          <a:p>
            <a:fld id="{A9FE4226-C098-4DCF-A438-35495DB4871B}" type="slidenum">
              <a:rPr lang="en-US" smtClean="0"/>
              <a:t>14</a:t>
            </a:fld>
            <a:endParaRPr lang="en-US"/>
          </a:p>
        </p:txBody>
      </p:sp>
    </p:spTree>
    <p:extLst>
      <p:ext uri="{BB962C8B-B14F-4D97-AF65-F5344CB8AC3E}">
        <p14:creationId xmlns:p14="http://schemas.microsoft.com/office/powerpoint/2010/main" val="21103378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1" i="0" kern="1200" dirty="0" err="1">
                <a:solidFill>
                  <a:schemeClr val="tx1"/>
                </a:solidFill>
                <a:effectLst/>
                <a:latin typeface="+mn-lt"/>
                <a:ea typeface="+mn-ea"/>
                <a:cs typeface="+mn-cs"/>
              </a:rPr>
              <a:t>Pariṇāma-vāda</a:t>
            </a:r>
            <a:r>
              <a:rPr lang="en-US" sz="1200" b="1"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cause continually transforming itself into its effects)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1" u="none" strike="noStrike" kern="1200" dirty="0" err="1">
                <a:solidFill>
                  <a:schemeClr val="tx1"/>
                </a:solidFill>
                <a:effectLst/>
                <a:latin typeface="+mn-lt"/>
                <a:ea typeface="+mn-ea"/>
                <a:cs typeface="+mn-cs"/>
              </a:rPr>
              <a:t>Viśiṣṭādvaita</a:t>
            </a:r>
            <a:r>
              <a:rPr lang="en-US" sz="1200" b="0" i="0" kern="1200" dirty="0">
                <a:solidFill>
                  <a:schemeClr val="tx1"/>
                </a:solidFill>
                <a:effectLst/>
                <a:latin typeface="+mn-lt"/>
                <a:ea typeface="+mn-ea"/>
                <a:cs typeface="+mn-cs"/>
              </a:rPr>
              <a:t> ; </a:t>
            </a:r>
            <a:r>
              <a:rPr lang="en-US" sz="1200" b="0" i="0" u="none" strike="noStrike" kern="1200" dirty="0">
                <a:solidFill>
                  <a:schemeClr val="tx1"/>
                </a:solidFill>
                <a:effectLst/>
                <a:latin typeface="+mn-lt"/>
                <a:ea typeface="+mn-ea"/>
                <a:cs typeface="+mn-cs"/>
                <a:hlinkClick r:id="rId3" tooltip="Ramanuja"/>
              </a:rPr>
              <a:t>Ramanuja</a:t>
            </a:r>
            <a:endParaRPr lang="en-US" sz="1200" b="0" i="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b="0" i="1" u="none" strike="noStrike" kern="1200" dirty="0" err="1">
                <a:solidFill>
                  <a:schemeClr val="tx1"/>
                </a:solidFill>
                <a:effectLst/>
                <a:latin typeface="+mn-lt"/>
                <a:ea typeface="+mn-ea"/>
                <a:cs typeface="+mn-cs"/>
              </a:rPr>
              <a:t>Viśiṣṭa</a:t>
            </a:r>
            <a:r>
              <a:rPr lang="en-US" sz="1200" b="0" i="1" u="none" strike="noStrike" kern="1200" dirty="0">
                <a:solidFill>
                  <a:schemeClr val="tx1"/>
                </a:solidFill>
                <a:effectLst/>
                <a:latin typeface="+mn-lt"/>
                <a:ea typeface="+mn-ea"/>
                <a:cs typeface="+mn-cs"/>
              </a:rPr>
              <a:t> = </a:t>
            </a:r>
            <a:r>
              <a:rPr lang="en-US" sz="1200" b="0" i="1" kern="1200" dirty="0">
                <a:solidFill>
                  <a:schemeClr val="tx1"/>
                </a:solidFill>
                <a:effectLst/>
                <a:latin typeface="+mn-lt"/>
                <a:ea typeface="+mn-ea"/>
                <a:cs typeface="+mn-cs"/>
              </a:rPr>
              <a:t>end (conclusion) of </a:t>
            </a:r>
            <a:r>
              <a:rPr lang="en-US" sz="1200" b="0" i="1" u="none" strike="noStrike" kern="1200" dirty="0">
                <a:solidFill>
                  <a:schemeClr val="tx1"/>
                </a:solidFill>
                <a:effectLst/>
                <a:latin typeface="+mn-lt"/>
                <a:ea typeface="+mn-ea"/>
                <a:cs typeface="+mn-cs"/>
                <a:hlinkClick r:id="rId4" tooltip="Vedas"/>
              </a:rPr>
              <a:t>Vedas</a:t>
            </a:r>
            <a:r>
              <a:rPr lang="en-US" sz="1200" b="0" i="1" kern="1200" dirty="0">
                <a:solidFill>
                  <a:schemeClr val="tx1"/>
                </a:solidFill>
                <a:effectLst/>
                <a:latin typeface="+mn-lt"/>
                <a:ea typeface="+mn-ea"/>
                <a:cs typeface="+mn-cs"/>
              </a:rPr>
              <a:t>.</a:t>
            </a:r>
          </a:p>
          <a:p>
            <a:pPr marL="1085850" lvl="2" indent="-171450">
              <a:buFont typeface="Arial" panose="020B0604020202020204" pitchFamily="34" charset="0"/>
              <a:buChar char="•"/>
            </a:pPr>
            <a:r>
              <a:rPr lang="en-US" sz="1200" b="0" i="0" u="none" strike="noStrike" kern="1200" dirty="0" err="1">
                <a:solidFill>
                  <a:schemeClr val="tx1"/>
                </a:solidFill>
                <a:effectLst/>
                <a:latin typeface="+mn-lt"/>
                <a:ea typeface="+mn-ea"/>
                <a:cs typeface="+mn-cs"/>
                <a:hlinkClick r:id="rId5" tooltip="Advaita Vedanta"/>
              </a:rPr>
              <a:t>Advaita</a:t>
            </a:r>
            <a:r>
              <a:rPr lang="en-US" sz="1200" b="0" i="0" u="none" strike="noStrike"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Brahman is unique (one without a second); but possesses qualities </a:t>
            </a:r>
          </a:p>
          <a:p>
            <a:pPr marL="1543050" lvl="3" indent="-171450">
              <a:buFont typeface="Arial" panose="020B0604020202020204" pitchFamily="34" charset="0"/>
              <a:buChar char="•"/>
            </a:pPr>
            <a:r>
              <a:rPr lang="en-US" sz="1200" b="0" i="0" kern="1200" dirty="0">
                <a:solidFill>
                  <a:schemeClr val="tx1"/>
                </a:solidFill>
                <a:effectLst/>
                <a:latin typeface="+mn-lt"/>
                <a:ea typeface="+mn-ea"/>
                <a:cs typeface="+mn-cs"/>
              </a:rPr>
              <a:t>qualified oneness = Brahman alone exists, but characterized by multiplicity</a:t>
            </a:r>
          </a:p>
          <a:p>
            <a:pPr marL="171450" lvl="0" indent="-171450">
              <a:buFont typeface="Arial" panose="020B0604020202020204" pitchFamily="34" charset="0"/>
              <a:buChar char="•"/>
            </a:pPr>
            <a:r>
              <a:rPr lang="en-US" sz="1200" b="0" i="0" kern="1200" dirty="0" err="1">
                <a:solidFill>
                  <a:schemeClr val="tx1"/>
                </a:solidFill>
                <a:effectLst/>
                <a:latin typeface="+mn-lt"/>
                <a:ea typeface="+mn-ea"/>
                <a:cs typeface="+mn-cs"/>
              </a:rPr>
              <a:t>Upanisads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Vedānta</a:t>
            </a:r>
            <a:r>
              <a:rPr lang="en-US" sz="1200" b="0" i="0" kern="1200" dirty="0">
                <a:solidFill>
                  <a:schemeClr val="tx1"/>
                </a:solidFill>
                <a:effectLst/>
                <a:latin typeface="+mn-lt"/>
                <a:ea typeface="+mn-ea"/>
                <a:cs typeface="+mn-cs"/>
              </a:rPr>
              <a:t>-sutra, </a:t>
            </a:r>
          </a:p>
          <a:p>
            <a:pPr marL="171450" lvl="0" indent="-171450">
              <a:buFont typeface="Arial" panose="020B0604020202020204" pitchFamily="34" charset="0"/>
              <a:buChar char="•"/>
            </a:pPr>
            <a:r>
              <a:rPr lang="en-US" sz="1200" b="0" i="0" kern="1200" dirty="0">
                <a:solidFill>
                  <a:schemeClr val="tx1"/>
                </a:solidFill>
                <a:effectLst/>
                <a:latin typeface="+mn-lt"/>
                <a:ea typeface="+mn-ea"/>
                <a:cs typeface="+mn-cs"/>
              </a:rPr>
              <a:t>“Only </a:t>
            </a:r>
            <a:r>
              <a:rPr lang="en-US" sz="1200" b="0" i="0" kern="1200" dirty="0" err="1">
                <a:solidFill>
                  <a:schemeClr val="tx1"/>
                </a:solidFill>
                <a:effectLst/>
                <a:latin typeface="+mn-lt"/>
                <a:ea typeface="+mn-ea"/>
                <a:cs typeface="+mn-cs"/>
              </a:rPr>
              <a:t>Nārāyaṇa</a:t>
            </a:r>
            <a:r>
              <a:rPr lang="en-US" sz="1200" b="0" i="0" kern="1200" dirty="0">
                <a:solidFill>
                  <a:schemeClr val="tx1"/>
                </a:solidFill>
                <a:effectLst/>
                <a:latin typeface="+mn-lt"/>
                <a:ea typeface="+mn-ea"/>
                <a:cs typeface="+mn-cs"/>
              </a:rPr>
              <a:t> existed before the creation.”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Smritis</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1" kern="1200" dirty="0" err="1">
                <a:solidFill>
                  <a:schemeClr val="tx1"/>
                </a:solidFill>
                <a:effectLst/>
                <a:latin typeface="+mn-lt"/>
                <a:ea typeface="+mn-ea"/>
                <a:cs typeface="+mn-cs"/>
              </a:rPr>
              <a:t>eko</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nārāyaṇa</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āsīt</a:t>
            </a:r>
            <a:endParaRPr lang="en-US" sz="1200" b="0" i="1" kern="1200" dirty="0">
              <a:solidFill>
                <a:schemeClr val="tx1"/>
              </a:solidFill>
              <a:effectLst/>
              <a:latin typeface="+mn-lt"/>
              <a:ea typeface="+mn-ea"/>
              <a:cs typeface="+mn-cs"/>
            </a:endParaRP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1" kern="1200" dirty="0">
                <a:solidFill>
                  <a:schemeClr val="tx1"/>
                </a:solidFill>
                <a:effectLst/>
                <a:latin typeface="+mn-lt"/>
                <a:ea typeface="+mn-ea"/>
                <a:cs typeface="+mn-cs"/>
              </a:rPr>
              <a:t>Only before creation</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Maha-</a:t>
            </a:r>
            <a:r>
              <a:rPr lang="en-US" sz="1200" b="1" i="0" kern="1200" dirty="0">
                <a:solidFill>
                  <a:schemeClr val="tx1"/>
                </a:solidFill>
                <a:effectLst/>
                <a:latin typeface="+mn-lt"/>
                <a:ea typeface="+mn-ea"/>
                <a:cs typeface="+mn-cs"/>
              </a:rPr>
              <a:t>Narayana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Upanisad</a:t>
            </a:r>
            <a:endParaRPr lang="en-US" sz="1200" b="0" i="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b="0" i="1" kern="1200" dirty="0" err="1">
                <a:solidFill>
                  <a:schemeClr val="tx1"/>
                </a:solidFill>
                <a:effectLst/>
                <a:latin typeface="+mn-lt"/>
                <a:ea typeface="+mn-ea"/>
                <a:cs typeface="+mn-cs"/>
              </a:rPr>
              <a:t>eko</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vai</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narayana</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asin</a:t>
            </a:r>
            <a:endParaRPr lang="en-US" sz="1200" b="0" i="1"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b="0" i="1" kern="1200" dirty="0">
                <a:solidFill>
                  <a:schemeClr val="tx1"/>
                </a:solidFill>
                <a:effectLst/>
                <a:latin typeface="+mn-lt"/>
                <a:ea typeface="+mn-ea"/>
                <a:cs typeface="+mn-cs"/>
              </a:rPr>
              <a:t>certainly</a:t>
            </a:r>
          </a:p>
          <a:p>
            <a:pPr marL="628650" lvl="1" indent="-171450">
              <a:buFont typeface="Arial" panose="020B0604020202020204" pitchFamily="34" charset="0"/>
              <a:buChar char="•"/>
            </a:pPr>
            <a:r>
              <a:rPr lang="en-US" sz="1200" b="0" i="1" kern="1200" dirty="0">
                <a:solidFill>
                  <a:schemeClr val="tx1"/>
                </a:solidFill>
                <a:effectLst/>
                <a:latin typeface="+mn-lt"/>
                <a:ea typeface="+mn-ea"/>
                <a:cs typeface="+mn-cs"/>
              </a:rPr>
              <a:t>Atharva-</a:t>
            </a:r>
            <a:r>
              <a:rPr lang="en-US" sz="1200" b="0" i="1" kern="1200" dirty="0" err="1">
                <a:solidFill>
                  <a:schemeClr val="tx1"/>
                </a:solidFill>
                <a:effectLst/>
                <a:latin typeface="+mn-lt"/>
                <a:ea typeface="+mn-ea"/>
                <a:cs typeface="+mn-cs"/>
              </a:rPr>
              <a:t>veda</a:t>
            </a:r>
            <a:endParaRPr lang="en-US" sz="1200" b="0" i="1" kern="1200" dirty="0">
              <a:solidFill>
                <a:schemeClr val="tx1"/>
              </a:solidFill>
              <a:effectLst/>
              <a:latin typeface="+mn-lt"/>
              <a:ea typeface="+mn-ea"/>
              <a:cs typeface="+mn-cs"/>
            </a:endParaRPr>
          </a:p>
          <a:p>
            <a:pPr marL="1085850" lvl="2" indent="-171450">
              <a:buFont typeface="Arial" panose="020B0604020202020204" pitchFamily="34" charset="0"/>
              <a:buChar char="•"/>
            </a:pPr>
            <a:r>
              <a:rPr lang="fi-FI" sz="1200" b="0" i="0" kern="1200" dirty="0">
                <a:solidFill>
                  <a:schemeClr val="tx1"/>
                </a:solidFill>
                <a:effectLst/>
                <a:latin typeface="+mn-lt"/>
                <a:ea typeface="+mn-ea"/>
                <a:cs typeface="+mn-cs"/>
              </a:rPr>
              <a:t>eko ha vai nārāyaṇa āsīt</a:t>
            </a:r>
          </a:p>
          <a:p>
            <a:pPr marL="1085850" lvl="2" indent="-171450">
              <a:buFont typeface="Arial" panose="020B0604020202020204" pitchFamily="34" charset="0"/>
              <a:buChar char="•"/>
            </a:pPr>
            <a:r>
              <a:rPr lang="fi-FI" sz="1200" b="0" i="0" kern="1200" dirty="0">
                <a:solidFill>
                  <a:schemeClr val="tx1"/>
                </a:solidFill>
                <a:effectLst/>
                <a:latin typeface="+mn-lt"/>
                <a:ea typeface="+mn-ea"/>
                <a:cs typeface="+mn-cs"/>
              </a:rPr>
              <a:t>Only he</a:t>
            </a:r>
            <a:endParaRPr lang="en-US" sz="1200" b="0" i="1" kern="1200" dirty="0">
              <a:solidFill>
                <a:schemeClr val="tx1"/>
              </a:solidFill>
              <a:effectLst/>
              <a:latin typeface="+mn-lt"/>
              <a:ea typeface="+mn-ea"/>
              <a:cs typeface="+mn-cs"/>
            </a:endParaRPr>
          </a:p>
          <a:p>
            <a:pPr marL="628650" lvl="1" indent="-171450">
              <a:buFont typeface="Arial" panose="020B0604020202020204" pitchFamily="34" charset="0"/>
              <a:buChar char="•"/>
            </a:pPr>
            <a:endParaRPr lang="en-US" sz="1200" b="0" i="1"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0" i="1" kern="1200" dirty="0" err="1">
                <a:solidFill>
                  <a:schemeClr val="tx1"/>
                </a:solidFill>
                <a:effectLst/>
                <a:latin typeface="+mn-lt"/>
                <a:ea typeface="+mn-ea"/>
                <a:cs typeface="+mn-cs"/>
              </a:rPr>
              <a:t>ahaṁ</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sarvasya</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prabhavaḥ</a:t>
            </a:r>
            <a:r>
              <a:rPr lang="en-US" sz="1200" b="0" i="1" kern="1200" dirty="0">
                <a:solidFill>
                  <a:schemeClr val="tx1"/>
                </a:solidFill>
                <a:effectLst/>
                <a:latin typeface="+mn-lt"/>
                <a:ea typeface="+mn-ea"/>
                <a:cs typeface="+mn-cs"/>
              </a:rPr>
              <a:t> [Bg. </a:t>
            </a:r>
            <a:r>
              <a:rPr lang="en-US" dirty="0"/>
              <a:t>10.8]</a:t>
            </a:r>
            <a:r>
              <a:rPr lang="en-US" sz="1200" i="1" kern="1200" dirty="0">
                <a:solidFill>
                  <a:schemeClr val="tx1"/>
                </a:solidFill>
                <a:effectLst/>
                <a:latin typeface="+mn-lt"/>
                <a:ea typeface="+mn-ea"/>
                <a:cs typeface="+mn-cs"/>
              </a:rPr>
              <a:t>,</a:t>
            </a:r>
            <a:r>
              <a:rPr lang="en-US" dirty="0"/>
              <a:t> “I am the original cause of everything,” and </a:t>
            </a:r>
            <a:r>
              <a:rPr lang="en-US" sz="1200" i="1" kern="1200" dirty="0" err="1">
                <a:solidFill>
                  <a:schemeClr val="tx1"/>
                </a:solidFill>
                <a:effectLst/>
                <a:latin typeface="+mn-lt"/>
                <a:ea typeface="+mn-ea"/>
                <a:cs typeface="+mn-cs"/>
              </a:rPr>
              <a:t>mattaḥ</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sarvaṁ</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pravartate</a:t>
            </a:r>
            <a:r>
              <a:rPr lang="en-US" sz="1200" i="1" kern="1200" dirty="0">
                <a:solidFill>
                  <a:schemeClr val="tx1"/>
                </a:solidFill>
                <a:effectLst/>
                <a:latin typeface="+mn-lt"/>
                <a:ea typeface="+mn-ea"/>
                <a:cs typeface="+mn-cs"/>
              </a:rPr>
              <a:t>,</a:t>
            </a:r>
            <a:r>
              <a:rPr lang="en-US" dirty="0"/>
              <a:t> “From Me everything comes into existence.</a:t>
            </a:r>
          </a:p>
          <a:p>
            <a:pPr lvl="0"/>
            <a:endParaRPr lang="en-US" sz="1200" i="1"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200" b="1" i="1" dirty="0" err="1">
                <a:effectLst/>
                <a:latin typeface="Calibri" panose="020F0502020204030204" pitchFamily="34" charset="0"/>
                <a:ea typeface="Calibri" panose="020F0502020204030204" pitchFamily="34" charset="0"/>
                <a:cs typeface="Times New Roman" panose="02020603050405020304" pitchFamily="18" charset="0"/>
              </a:rPr>
              <a:t>aham</a:t>
            </a:r>
            <a:r>
              <a:rPr lang="en-US" sz="1200" i="1" dirty="0">
                <a:effectLst/>
                <a:latin typeface="Calibri" panose="020F0502020204030204" pitchFamily="34" charset="0"/>
                <a:ea typeface="Calibri" panose="020F0502020204030204" pitchFamily="34" charset="0"/>
                <a:cs typeface="Times New Roman" panose="02020603050405020304" pitchFamily="18" charset="0"/>
              </a:rPr>
              <a:t> </a:t>
            </a:r>
            <a:r>
              <a:rPr lang="en-US" sz="1200" i="1" dirty="0" err="1">
                <a:effectLst/>
                <a:latin typeface="Calibri" panose="020F0502020204030204" pitchFamily="34" charset="0"/>
                <a:ea typeface="Calibri" panose="020F0502020204030204" pitchFamily="34" charset="0"/>
                <a:cs typeface="Times New Roman" panose="02020603050405020304" pitchFamily="18" charset="0"/>
              </a:rPr>
              <a:t>evāsam</a:t>
            </a:r>
            <a:r>
              <a:rPr lang="en-US" sz="1200" i="1" dirty="0">
                <a:effectLst/>
                <a:latin typeface="Calibri" panose="020F0502020204030204" pitchFamily="34" charset="0"/>
                <a:ea typeface="Calibri" panose="020F0502020204030204" pitchFamily="34" charset="0"/>
                <a:cs typeface="Times New Roman" panose="02020603050405020304" pitchFamily="18" charset="0"/>
              </a:rPr>
              <a:t> </a:t>
            </a:r>
            <a:r>
              <a:rPr lang="en-US" sz="1200" i="1" dirty="0" err="1">
                <a:effectLst/>
                <a:latin typeface="Calibri" panose="020F0502020204030204" pitchFamily="34" charset="0"/>
                <a:ea typeface="Calibri" panose="020F0502020204030204" pitchFamily="34" charset="0"/>
                <a:cs typeface="Times New Roman" panose="02020603050405020304" pitchFamily="18" charset="0"/>
              </a:rPr>
              <a:t>evāgre</a:t>
            </a:r>
            <a:br>
              <a:rPr lang="en-US" sz="1200" i="1" dirty="0">
                <a:effectLst/>
                <a:latin typeface="Calibri" panose="020F0502020204030204" pitchFamily="34" charset="0"/>
                <a:ea typeface="Calibri" panose="020F0502020204030204" pitchFamily="34" charset="0"/>
                <a:cs typeface="Times New Roman" panose="02020603050405020304" pitchFamily="18" charset="0"/>
              </a:rPr>
            </a:br>
            <a:r>
              <a:rPr lang="en-US" sz="1200" i="1" dirty="0">
                <a:effectLst/>
                <a:latin typeface="Calibri" panose="020F0502020204030204" pitchFamily="34" charset="0"/>
                <a:ea typeface="Calibri" panose="020F0502020204030204" pitchFamily="34" charset="0"/>
                <a:cs typeface="Times New Roman" panose="02020603050405020304" pitchFamily="18" charset="0"/>
              </a:rPr>
              <a:t> </a:t>
            </a:r>
            <a:r>
              <a:rPr lang="en-US" sz="1200" i="1" dirty="0" err="1">
                <a:effectLst/>
                <a:latin typeface="Calibri" panose="020F0502020204030204" pitchFamily="34" charset="0"/>
                <a:ea typeface="Calibri" panose="020F0502020204030204" pitchFamily="34" charset="0"/>
                <a:cs typeface="Times New Roman" panose="02020603050405020304" pitchFamily="18" charset="0"/>
              </a:rPr>
              <a:t>nānyad</a:t>
            </a:r>
            <a:r>
              <a:rPr lang="en-US" sz="1200" i="1" dirty="0">
                <a:effectLst/>
                <a:latin typeface="Calibri" panose="020F0502020204030204" pitchFamily="34" charset="0"/>
                <a:ea typeface="Calibri" panose="020F0502020204030204" pitchFamily="34" charset="0"/>
                <a:cs typeface="Times New Roman" panose="02020603050405020304" pitchFamily="18" charset="0"/>
              </a:rPr>
              <a:t> </a:t>
            </a:r>
            <a:r>
              <a:rPr lang="en-US" sz="1200" i="1" dirty="0" err="1">
                <a:effectLst/>
                <a:latin typeface="Calibri" panose="020F0502020204030204" pitchFamily="34" charset="0"/>
                <a:ea typeface="Calibri" panose="020F0502020204030204" pitchFamily="34" charset="0"/>
                <a:cs typeface="Times New Roman" panose="02020603050405020304" pitchFamily="18" charset="0"/>
              </a:rPr>
              <a:t>yat</a:t>
            </a:r>
            <a:r>
              <a:rPr lang="en-US" sz="1200" i="1" dirty="0">
                <a:effectLst/>
                <a:latin typeface="Calibri" panose="020F0502020204030204" pitchFamily="34" charset="0"/>
                <a:ea typeface="Calibri" panose="020F0502020204030204" pitchFamily="34" charset="0"/>
                <a:cs typeface="Times New Roman" panose="02020603050405020304" pitchFamily="18" charset="0"/>
              </a:rPr>
              <a:t> sad-</a:t>
            </a:r>
            <a:r>
              <a:rPr lang="en-US" sz="1200" i="1" dirty="0" err="1">
                <a:effectLst/>
                <a:latin typeface="Calibri" panose="020F0502020204030204" pitchFamily="34" charset="0"/>
                <a:ea typeface="Calibri" panose="020F0502020204030204" pitchFamily="34" charset="0"/>
                <a:cs typeface="Times New Roman" panose="02020603050405020304" pitchFamily="18" charset="0"/>
              </a:rPr>
              <a:t>asat</a:t>
            </a:r>
            <a:r>
              <a:rPr lang="en-US" sz="1200" i="1" dirty="0">
                <a:effectLst/>
                <a:latin typeface="Calibri" panose="020F0502020204030204" pitchFamily="34" charset="0"/>
                <a:ea typeface="Calibri" panose="020F0502020204030204" pitchFamily="34" charset="0"/>
                <a:cs typeface="Times New Roman" panose="02020603050405020304" pitchFamily="18" charset="0"/>
              </a:rPr>
              <a:t> </a:t>
            </a:r>
            <a:r>
              <a:rPr lang="en-US" sz="1200" i="1" dirty="0" err="1">
                <a:effectLst/>
                <a:latin typeface="Calibri" panose="020F0502020204030204" pitchFamily="34" charset="0"/>
                <a:ea typeface="Calibri" panose="020F0502020204030204" pitchFamily="34" charset="0"/>
                <a:cs typeface="Times New Roman" panose="02020603050405020304" pitchFamily="18" charset="0"/>
              </a:rPr>
              <a:t>param</a:t>
            </a:r>
            <a:br>
              <a:rPr lang="en-US" sz="1200" i="1" dirty="0">
                <a:effectLst/>
                <a:latin typeface="Calibri" panose="020F0502020204030204" pitchFamily="34" charset="0"/>
                <a:ea typeface="Calibri" panose="020F0502020204030204" pitchFamily="34" charset="0"/>
                <a:cs typeface="Times New Roman" panose="02020603050405020304" pitchFamily="18" charset="0"/>
              </a:rPr>
            </a:br>
            <a:r>
              <a:rPr lang="en-US" sz="1200" i="1" dirty="0" err="1">
                <a:effectLst/>
                <a:latin typeface="Calibri" panose="020F0502020204030204" pitchFamily="34" charset="0"/>
                <a:ea typeface="Calibri" panose="020F0502020204030204" pitchFamily="34" charset="0"/>
                <a:cs typeface="Times New Roman" panose="02020603050405020304" pitchFamily="18" charset="0"/>
              </a:rPr>
              <a:t>paścād</a:t>
            </a:r>
            <a:r>
              <a:rPr lang="en-US" sz="1200" i="1" dirty="0">
                <a:effectLst/>
                <a:latin typeface="Calibri" panose="020F0502020204030204" pitchFamily="34" charset="0"/>
                <a:ea typeface="Calibri" panose="020F0502020204030204" pitchFamily="34" charset="0"/>
                <a:cs typeface="Times New Roman" panose="02020603050405020304" pitchFamily="18" charset="0"/>
              </a:rPr>
              <a:t> </a:t>
            </a:r>
            <a:r>
              <a:rPr lang="en-US" sz="1200" b="1" i="1" dirty="0" err="1">
                <a:effectLst/>
                <a:latin typeface="Calibri" panose="020F0502020204030204" pitchFamily="34" charset="0"/>
                <a:ea typeface="Calibri" panose="020F0502020204030204" pitchFamily="34" charset="0"/>
                <a:cs typeface="Times New Roman" panose="02020603050405020304" pitchFamily="18" charset="0"/>
              </a:rPr>
              <a:t>ahaṁ</a:t>
            </a:r>
            <a:r>
              <a:rPr lang="en-US" sz="1200" i="1" dirty="0">
                <a:effectLst/>
                <a:latin typeface="Calibri" panose="020F0502020204030204" pitchFamily="34" charset="0"/>
                <a:ea typeface="Calibri" panose="020F0502020204030204" pitchFamily="34" charset="0"/>
                <a:cs typeface="Times New Roman" panose="02020603050405020304" pitchFamily="18" charset="0"/>
              </a:rPr>
              <a:t> </a:t>
            </a:r>
            <a:r>
              <a:rPr lang="en-US" sz="1200" i="1" dirty="0" err="1">
                <a:effectLst/>
                <a:latin typeface="Calibri" panose="020F0502020204030204" pitchFamily="34" charset="0"/>
                <a:ea typeface="Calibri" panose="020F0502020204030204" pitchFamily="34" charset="0"/>
                <a:cs typeface="Times New Roman" panose="02020603050405020304" pitchFamily="18" charset="0"/>
              </a:rPr>
              <a:t>yad</a:t>
            </a:r>
            <a:r>
              <a:rPr lang="en-US" sz="1200" i="1" dirty="0">
                <a:effectLst/>
                <a:latin typeface="Calibri" panose="020F0502020204030204" pitchFamily="34" charset="0"/>
                <a:ea typeface="Calibri" panose="020F0502020204030204" pitchFamily="34" charset="0"/>
                <a:cs typeface="Times New Roman" panose="02020603050405020304" pitchFamily="18" charset="0"/>
              </a:rPr>
              <a:t> </a:t>
            </a:r>
            <a:r>
              <a:rPr lang="en-US" sz="1200" i="1" dirty="0" err="1">
                <a:effectLst/>
                <a:latin typeface="Calibri" panose="020F0502020204030204" pitchFamily="34" charset="0"/>
                <a:ea typeface="Calibri" panose="020F0502020204030204" pitchFamily="34" charset="0"/>
                <a:cs typeface="Times New Roman" panose="02020603050405020304" pitchFamily="18" charset="0"/>
              </a:rPr>
              <a:t>etac</a:t>
            </a:r>
            <a:r>
              <a:rPr lang="en-US" sz="1200" i="1" dirty="0">
                <a:effectLst/>
                <a:latin typeface="Calibri" panose="020F0502020204030204" pitchFamily="34" charset="0"/>
                <a:ea typeface="Calibri" panose="020F0502020204030204" pitchFamily="34" charset="0"/>
                <a:cs typeface="Times New Roman" panose="02020603050405020304" pitchFamily="18" charset="0"/>
              </a:rPr>
              <a:t> ca</a:t>
            </a:r>
            <a:br>
              <a:rPr lang="en-US" sz="1200" i="1" dirty="0">
                <a:effectLst/>
                <a:latin typeface="Calibri" panose="020F0502020204030204" pitchFamily="34" charset="0"/>
                <a:ea typeface="Calibri" panose="020F0502020204030204" pitchFamily="34" charset="0"/>
                <a:cs typeface="Times New Roman" panose="02020603050405020304" pitchFamily="18" charset="0"/>
              </a:rPr>
            </a:br>
            <a:r>
              <a:rPr lang="en-US" sz="1200" i="1" dirty="0">
                <a:effectLst/>
                <a:latin typeface="Calibri" panose="020F0502020204030204" pitchFamily="34" charset="0"/>
                <a:ea typeface="Calibri" panose="020F0502020204030204" pitchFamily="34" charset="0"/>
                <a:cs typeface="Times New Roman" panose="02020603050405020304" pitchFamily="18" charset="0"/>
              </a:rPr>
              <a:t> </a:t>
            </a:r>
            <a:r>
              <a:rPr lang="en-US" sz="1200" i="1" dirty="0" err="1">
                <a:effectLst/>
                <a:latin typeface="Calibri" panose="020F0502020204030204" pitchFamily="34" charset="0"/>
                <a:ea typeface="Calibri" panose="020F0502020204030204" pitchFamily="34" charset="0"/>
                <a:cs typeface="Times New Roman" panose="02020603050405020304" pitchFamily="18" charset="0"/>
              </a:rPr>
              <a:t>yo</a:t>
            </a:r>
            <a:r>
              <a:rPr lang="en-US" sz="1200" i="1" dirty="0">
                <a:effectLst/>
                <a:latin typeface="Calibri" panose="020F0502020204030204" pitchFamily="34" charset="0"/>
                <a:ea typeface="Calibri" panose="020F0502020204030204" pitchFamily="34" charset="0"/>
                <a:cs typeface="Times New Roman" panose="02020603050405020304" pitchFamily="18" charset="0"/>
              </a:rPr>
              <a:t> ’</a:t>
            </a:r>
            <a:r>
              <a:rPr lang="en-US" sz="1200" i="1" dirty="0" err="1">
                <a:effectLst/>
                <a:latin typeface="Calibri" panose="020F0502020204030204" pitchFamily="34" charset="0"/>
                <a:ea typeface="Calibri" panose="020F0502020204030204" pitchFamily="34" charset="0"/>
                <a:cs typeface="Times New Roman" panose="02020603050405020304" pitchFamily="18" charset="0"/>
              </a:rPr>
              <a:t>vaśiṣyeta</a:t>
            </a:r>
            <a:r>
              <a:rPr lang="en-US" sz="1200" i="1" dirty="0">
                <a:effectLst/>
                <a:latin typeface="Calibri" panose="020F0502020204030204" pitchFamily="34" charset="0"/>
                <a:ea typeface="Calibri" panose="020F0502020204030204" pitchFamily="34" charset="0"/>
                <a:cs typeface="Times New Roman" panose="02020603050405020304" pitchFamily="18" charset="0"/>
              </a:rPr>
              <a:t> so ’</a:t>
            </a:r>
            <a:r>
              <a:rPr lang="en-US" sz="1200" i="1" dirty="0" err="1">
                <a:effectLst/>
                <a:latin typeface="Calibri" panose="020F0502020204030204" pitchFamily="34" charset="0"/>
                <a:ea typeface="Calibri" panose="020F0502020204030204" pitchFamily="34" charset="0"/>
                <a:cs typeface="Times New Roman" panose="02020603050405020304" pitchFamily="18" charset="0"/>
              </a:rPr>
              <a:t>smy</a:t>
            </a:r>
            <a:r>
              <a:rPr lang="en-US" sz="1200" i="1" dirty="0">
                <a:effectLst/>
                <a:latin typeface="Calibri" panose="020F0502020204030204" pitchFamily="34" charset="0"/>
                <a:ea typeface="Calibri" panose="020F0502020204030204" pitchFamily="34" charset="0"/>
                <a:cs typeface="Times New Roman" panose="02020603050405020304" pitchFamily="18" charset="0"/>
              </a:rPr>
              <a:t> </a:t>
            </a:r>
            <a:r>
              <a:rPr lang="en-US" sz="1200" b="1" i="1" dirty="0" err="1">
                <a:effectLst/>
                <a:latin typeface="Calibri" panose="020F0502020204030204" pitchFamily="34" charset="0"/>
                <a:ea typeface="Calibri" panose="020F0502020204030204" pitchFamily="34" charset="0"/>
                <a:cs typeface="Times New Roman" panose="02020603050405020304" pitchFamily="18" charset="0"/>
              </a:rPr>
              <a:t>aham</a:t>
            </a:r>
            <a:endParaRPr lang="en-US" sz="1200" b="1" i="1"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i="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aham</a:t>
            </a:r>
            <a:r>
              <a:rPr lang="en-US" sz="1200" dirty="0">
                <a:effectLst/>
                <a:latin typeface="Calibri" panose="020F0502020204030204" pitchFamily="34" charset="0"/>
                <a:ea typeface="Calibri" panose="020F0502020204030204" pitchFamily="34" charset="0"/>
                <a:cs typeface="Times New Roman" panose="02020603050405020304" pitchFamily="18" charset="0"/>
              </a:rPr>
              <a:t> — I, the Personality of Godhead; </a:t>
            </a:r>
            <a:r>
              <a:rPr lang="en-US" sz="1200" i="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7"/>
              </a:rPr>
              <a:t>eva</a:t>
            </a:r>
            <a:r>
              <a:rPr lang="en-US" sz="1200" dirty="0">
                <a:effectLst/>
                <a:latin typeface="Calibri" panose="020F0502020204030204" pitchFamily="34" charset="0"/>
                <a:ea typeface="Calibri" panose="020F0502020204030204" pitchFamily="34" charset="0"/>
                <a:cs typeface="Times New Roman" panose="02020603050405020304" pitchFamily="18" charset="0"/>
              </a:rPr>
              <a:t> — certainly; </a:t>
            </a:r>
            <a:r>
              <a:rPr lang="en-US" sz="1200" i="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8"/>
              </a:rPr>
              <a:t>āsam</a:t>
            </a:r>
            <a:r>
              <a:rPr lang="en-US" sz="1200" dirty="0">
                <a:effectLst/>
                <a:latin typeface="Calibri" panose="020F0502020204030204" pitchFamily="34" charset="0"/>
                <a:ea typeface="Calibri" panose="020F0502020204030204" pitchFamily="34" charset="0"/>
                <a:cs typeface="Times New Roman" panose="02020603050405020304" pitchFamily="18" charset="0"/>
              </a:rPr>
              <a:t> — existed; </a:t>
            </a:r>
            <a:r>
              <a:rPr lang="en-US" sz="1200" i="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7"/>
              </a:rPr>
              <a:t>eva</a:t>
            </a:r>
            <a:r>
              <a:rPr lang="en-US" sz="1200" dirty="0">
                <a:effectLst/>
                <a:latin typeface="Calibri" panose="020F0502020204030204" pitchFamily="34" charset="0"/>
                <a:ea typeface="Calibri" panose="020F0502020204030204" pitchFamily="34" charset="0"/>
                <a:cs typeface="Times New Roman" panose="02020603050405020304" pitchFamily="18" charset="0"/>
              </a:rPr>
              <a:t> — only; </a:t>
            </a:r>
            <a:r>
              <a:rPr lang="en-US" sz="1200" i="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9"/>
              </a:rPr>
              <a:t>agre</a:t>
            </a:r>
            <a:r>
              <a:rPr lang="en-US" sz="1200" dirty="0">
                <a:effectLst/>
                <a:latin typeface="Calibri" panose="020F0502020204030204" pitchFamily="34" charset="0"/>
                <a:ea typeface="Calibri" panose="020F0502020204030204" pitchFamily="34" charset="0"/>
                <a:cs typeface="Times New Roman" panose="02020603050405020304" pitchFamily="18" charset="0"/>
              </a:rPr>
              <a:t> — before the creation; </a:t>
            </a:r>
            <a:r>
              <a:rPr lang="en-US" sz="1200" i="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0"/>
              </a:rPr>
              <a:t>na</a:t>
            </a:r>
            <a:r>
              <a:rPr lang="en-US" sz="1200" dirty="0">
                <a:effectLst/>
                <a:latin typeface="Calibri" panose="020F0502020204030204" pitchFamily="34" charset="0"/>
                <a:ea typeface="Calibri" panose="020F0502020204030204" pitchFamily="34" charset="0"/>
                <a:cs typeface="Times New Roman" panose="02020603050405020304" pitchFamily="18" charset="0"/>
              </a:rPr>
              <a:t> — never; </a:t>
            </a:r>
            <a:r>
              <a:rPr lang="en-US" sz="1200" i="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1"/>
              </a:rPr>
              <a:t>anyat</a:t>
            </a:r>
            <a:r>
              <a:rPr lang="en-US" sz="1200" dirty="0">
                <a:effectLst/>
                <a:latin typeface="Calibri" panose="020F0502020204030204" pitchFamily="34" charset="0"/>
                <a:ea typeface="Calibri" panose="020F0502020204030204" pitchFamily="34" charset="0"/>
                <a:cs typeface="Times New Roman" panose="02020603050405020304" pitchFamily="18" charset="0"/>
              </a:rPr>
              <a:t> — anything else; </a:t>
            </a:r>
            <a:r>
              <a:rPr lang="en-US" sz="1200" i="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2"/>
              </a:rPr>
              <a:t>yat</a:t>
            </a:r>
            <a:r>
              <a:rPr lang="en-US" sz="1200" dirty="0">
                <a:effectLst/>
                <a:latin typeface="Calibri" panose="020F0502020204030204" pitchFamily="34" charset="0"/>
                <a:ea typeface="Calibri" panose="020F0502020204030204" pitchFamily="34" charset="0"/>
                <a:cs typeface="Times New Roman" panose="02020603050405020304" pitchFamily="18" charset="0"/>
              </a:rPr>
              <a:t> — all those; </a:t>
            </a:r>
            <a:r>
              <a:rPr lang="en-US" sz="1200" i="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3"/>
              </a:rPr>
              <a:t>sat</a:t>
            </a:r>
            <a:r>
              <a:rPr lang="en-US" sz="1200" dirty="0">
                <a:effectLst/>
                <a:latin typeface="Calibri" panose="020F0502020204030204" pitchFamily="34" charset="0"/>
                <a:ea typeface="Calibri" panose="020F0502020204030204" pitchFamily="34" charset="0"/>
                <a:cs typeface="Times New Roman" panose="02020603050405020304" pitchFamily="18" charset="0"/>
              </a:rPr>
              <a:t> — the effect; </a:t>
            </a:r>
            <a:r>
              <a:rPr lang="en-US" sz="1200" i="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4"/>
              </a:rPr>
              <a:t>asat</a:t>
            </a:r>
            <a:r>
              <a:rPr lang="en-US" sz="1200" dirty="0">
                <a:effectLst/>
                <a:latin typeface="Calibri" panose="020F0502020204030204" pitchFamily="34" charset="0"/>
                <a:ea typeface="Calibri" panose="020F0502020204030204" pitchFamily="34" charset="0"/>
                <a:cs typeface="Times New Roman" panose="02020603050405020304" pitchFamily="18" charset="0"/>
              </a:rPr>
              <a:t> — the cause; </a:t>
            </a:r>
            <a:r>
              <a:rPr lang="en-US" sz="1200" i="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5"/>
              </a:rPr>
              <a:t>param</a:t>
            </a:r>
            <a:r>
              <a:rPr lang="en-US" sz="1200" dirty="0">
                <a:effectLst/>
                <a:latin typeface="Calibri" panose="020F0502020204030204" pitchFamily="34" charset="0"/>
                <a:ea typeface="Calibri" panose="020F0502020204030204" pitchFamily="34" charset="0"/>
                <a:cs typeface="Times New Roman" panose="02020603050405020304" pitchFamily="18" charset="0"/>
              </a:rPr>
              <a:t> — the supreme; </a:t>
            </a:r>
            <a:r>
              <a:rPr lang="en-US" sz="1200" i="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6"/>
              </a:rPr>
              <a:t>paścāt</a:t>
            </a:r>
            <a:r>
              <a:rPr lang="en-US" sz="1200" dirty="0">
                <a:effectLst/>
                <a:latin typeface="Calibri" panose="020F0502020204030204" pitchFamily="34" charset="0"/>
                <a:ea typeface="Calibri" panose="020F0502020204030204" pitchFamily="34" charset="0"/>
                <a:cs typeface="Times New Roman" panose="02020603050405020304" pitchFamily="18" charset="0"/>
              </a:rPr>
              <a:t> — at the end; </a:t>
            </a:r>
            <a:r>
              <a:rPr lang="en-US" sz="1200" i="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aham</a:t>
            </a:r>
            <a:r>
              <a:rPr lang="en-US" sz="1200" dirty="0">
                <a:effectLst/>
                <a:latin typeface="Calibri" panose="020F0502020204030204" pitchFamily="34" charset="0"/>
                <a:ea typeface="Calibri" panose="020F0502020204030204" pitchFamily="34" charset="0"/>
                <a:cs typeface="Times New Roman" panose="02020603050405020304" pitchFamily="18" charset="0"/>
              </a:rPr>
              <a:t> — I, the Personality of Godhead; </a:t>
            </a:r>
            <a:r>
              <a:rPr lang="en-US" sz="1200" i="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2"/>
              </a:rPr>
              <a:t>yat</a:t>
            </a:r>
            <a:r>
              <a:rPr lang="en-US" sz="1200" dirty="0">
                <a:effectLst/>
                <a:latin typeface="Calibri" panose="020F0502020204030204" pitchFamily="34" charset="0"/>
                <a:ea typeface="Calibri" panose="020F0502020204030204" pitchFamily="34" charset="0"/>
                <a:cs typeface="Times New Roman" panose="02020603050405020304" pitchFamily="18" charset="0"/>
              </a:rPr>
              <a:t> — all these; </a:t>
            </a:r>
            <a:r>
              <a:rPr lang="en-US" sz="1200" i="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7"/>
              </a:rPr>
              <a:t>etat</a:t>
            </a:r>
            <a:r>
              <a:rPr lang="en-US" sz="1200" dirty="0">
                <a:effectLst/>
                <a:latin typeface="Calibri" panose="020F0502020204030204" pitchFamily="34" charset="0"/>
                <a:ea typeface="Calibri" panose="020F0502020204030204" pitchFamily="34" charset="0"/>
                <a:cs typeface="Times New Roman" panose="02020603050405020304" pitchFamily="18" charset="0"/>
              </a:rPr>
              <a:t> — creation; </a:t>
            </a:r>
            <a:r>
              <a:rPr lang="en-US" sz="1200" i="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8"/>
              </a:rPr>
              <a:t>ca</a:t>
            </a:r>
            <a:r>
              <a:rPr lang="en-US" sz="1200" dirty="0">
                <a:effectLst/>
                <a:latin typeface="Calibri" panose="020F0502020204030204" pitchFamily="34" charset="0"/>
                <a:ea typeface="Calibri" panose="020F0502020204030204" pitchFamily="34" charset="0"/>
                <a:cs typeface="Times New Roman" panose="02020603050405020304" pitchFamily="18" charset="0"/>
              </a:rPr>
              <a:t> — also; </a:t>
            </a:r>
            <a:r>
              <a:rPr lang="en-US" sz="1200" i="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9"/>
              </a:rPr>
              <a:t>yaḥ</a:t>
            </a:r>
            <a:r>
              <a:rPr lang="en-US" sz="1200" dirty="0">
                <a:effectLst/>
                <a:latin typeface="Calibri" panose="020F0502020204030204" pitchFamily="34" charset="0"/>
                <a:ea typeface="Calibri" panose="020F0502020204030204" pitchFamily="34" charset="0"/>
                <a:cs typeface="Times New Roman" panose="02020603050405020304" pitchFamily="18" charset="0"/>
              </a:rPr>
              <a:t> — everything; </a:t>
            </a:r>
            <a:r>
              <a:rPr lang="en-US" sz="1200" i="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0"/>
              </a:rPr>
              <a:t>avaśiṣyeta</a:t>
            </a:r>
            <a:r>
              <a:rPr lang="en-US" sz="1200" dirty="0">
                <a:effectLst/>
                <a:latin typeface="Calibri" panose="020F0502020204030204" pitchFamily="34" charset="0"/>
                <a:ea typeface="Calibri" panose="020F0502020204030204" pitchFamily="34" charset="0"/>
                <a:cs typeface="Times New Roman" panose="02020603050405020304" pitchFamily="18" charset="0"/>
              </a:rPr>
              <a:t> — remains; </a:t>
            </a:r>
            <a:r>
              <a:rPr lang="en-US" sz="1200" i="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1"/>
              </a:rPr>
              <a:t>saḥ</a:t>
            </a:r>
            <a:r>
              <a:rPr lang="en-US" sz="1200" dirty="0">
                <a:effectLst/>
                <a:latin typeface="Calibri" panose="020F0502020204030204" pitchFamily="34" charset="0"/>
                <a:ea typeface="Calibri" panose="020F0502020204030204" pitchFamily="34" charset="0"/>
                <a:cs typeface="Times New Roman" panose="02020603050405020304" pitchFamily="18" charset="0"/>
              </a:rPr>
              <a:t> — that; </a:t>
            </a:r>
            <a:r>
              <a:rPr lang="en-US" sz="1200" i="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2"/>
              </a:rPr>
              <a:t>asmi</a:t>
            </a:r>
            <a:r>
              <a:rPr lang="en-US" sz="1200" dirty="0">
                <a:effectLst/>
                <a:latin typeface="Calibri" panose="020F0502020204030204" pitchFamily="34" charset="0"/>
                <a:ea typeface="Calibri" panose="020F0502020204030204" pitchFamily="34" charset="0"/>
                <a:cs typeface="Times New Roman" panose="02020603050405020304" pitchFamily="18" charset="0"/>
              </a:rPr>
              <a:t> — I am; </a:t>
            </a:r>
            <a:r>
              <a:rPr lang="en-US" sz="1200" i="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aham</a:t>
            </a:r>
            <a:r>
              <a:rPr lang="en-US" sz="1200" dirty="0">
                <a:effectLst/>
                <a:latin typeface="Calibri" panose="020F0502020204030204" pitchFamily="34" charset="0"/>
                <a:ea typeface="Calibri" panose="020F0502020204030204" pitchFamily="34" charset="0"/>
                <a:cs typeface="Times New Roman" panose="02020603050405020304" pitchFamily="18" charset="0"/>
              </a:rPr>
              <a:t> — I, the Personality of Godhead.</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It is I, who was existing before creation, when there nothing but Myself. </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Nor was there </a:t>
            </a:r>
            <a:r>
              <a:rPr lang="en-US" sz="1200" i="1" dirty="0" err="1">
                <a:effectLst/>
                <a:latin typeface="Calibri" panose="020F0502020204030204" pitchFamily="34" charset="0"/>
                <a:ea typeface="Calibri" panose="020F0502020204030204" pitchFamily="34" charset="0"/>
                <a:cs typeface="Times New Roman" panose="02020603050405020304" pitchFamily="18" charset="0"/>
              </a:rPr>
              <a:t>pradhāna</a:t>
            </a:r>
            <a:r>
              <a:rPr lang="en-US" sz="1200" dirty="0">
                <a:effectLst/>
                <a:latin typeface="Calibri" panose="020F0502020204030204" pitchFamily="34" charset="0"/>
                <a:ea typeface="Calibri" panose="020F0502020204030204" pitchFamily="34" charset="0"/>
                <a:cs typeface="Times New Roman" panose="02020603050405020304" pitchFamily="18" charset="0"/>
              </a:rPr>
              <a:t> (the cause </a:t>
            </a:r>
            <a:r>
              <a:rPr lang="en-US" sz="1200" i="1" dirty="0" err="1">
                <a:effectLst/>
                <a:latin typeface="Calibri" panose="020F0502020204030204" pitchFamily="34" charset="0"/>
                <a:ea typeface="Calibri" panose="020F0502020204030204" pitchFamily="34" charset="0"/>
                <a:cs typeface="Times New Roman" panose="02020603050405020304" pitchFamily="18" charset="0"/>
              </a:rPr>
              <a:t>mahattva</a:t>
            </a:r>
            <a:r>
              <a:rPr lang="en-US" sz="1200" dirty="0">
                <a:effectLst/>
                <a:latin typeface="Calibri" panose="020F0502020204030204" pitchFamily="34" charset="0"/>
                <a:ea typeface="Calibri" panose="020F0502020204030204" pitchFamily="34" charset="0"/>
                <a:cs typeface="Times New Roman" panose="02020603050405020304" pitchFamily="18" charset="0"/>
              </a:rPr>
              <a:t>)</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That which see now is also I</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after annihilation what remains also I</a:t>
            </a:r>
          </a:p>
        </p:txBody>
      </p:sp>
      <p:sp>
        <p:nvSpPr>
          <p:cNvPr id="4" name="Slide Number Placeholder 3"/>
          <p:cNvSpPr>
            <a:spLocks noGrp="1"/>
          </p:cNvSpPr>
          <p:nvPr>
            <p:ph type="sldNum" sz="quarter" idx="10"/>
          </p:nvPr>
        </p:nvSpPr>
        <p:spPr/>
        <p:txBody>
          <a:bodyPr/>
          <a:lstStyle/>
          <a:p>
            <a:fld id="{A9FE4226-C098-4DCF-A438-35495DB4871B}" type="slidenum">
              <a:rPr lang="en-US" smtClean="0"/>
              <a:t>15</a:t>
            </a:fld>
            <a:endParaRPr lang="en-US"/>
          </a:p>
        </p:txBody>
      </p:sp>
    </p:spTree>
    <p:extLst>
      <p:ext uri="{BB962C8B-B14F-4D97-AF65-F5344CB8AC3E}">
        <p14:creationId xmlns:p14="http://schemas.microsoft.com/office/powerpoint/2010/main" val="1710715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i="0" kern="1200" dirty="0">
                <a:solidFill>
                  <a:schemeClr val="tx1"/>
                </a:solidFill>
                <a:effectLst/>
                <a:latin typeface="+mn-lt"/>
                <a:ea typeface="+mn-ea"/>
                <a:cs typeface="+mn-cs"/>
              </a:rPr>
              <a:t>Śakti </a:t>
            </a:r>
            <a:r>
              <a:rPr lang="en-US" sz="1200" b="1" i="0" kern="1200" dirty="0" err="1">
                <a:solidFill>
                  <a:schemeClr val="tx1"/>
                </a:solidFill>
                <a:effectLst/>
                <a:latin typeface="ScaGoudy" panose="00000400000000000000" pitchFamily="2" charset="0"/>
                <a:ea typeface="+mn-ea"/>
                <a:cs typeface="+mn-cs"/>
              </a:rPr>
              <a:t>Pariṇāma-vāda</a:t>
            </a:r>
            <a:r>
              <a:rPr lang="en-US" sz="1200" b="1" i="0" kern="1200" dirty="0">
                <a:solidFill>
                  <a:schemeClr val="tx1"/>
                </a:solidFill>
                <a:effectLst/>
                <a:latin typeface="ScaGoudy" panose="00000400000000000000" pitchFamily="2" charset="0"/>
                <a:ea typeface="+mn-ea"/>
                <a:cs typeface="+mn-cs"/>
              </a:rPr>
              <a:t> </a:t>
            </a:r>
            <a:r>
              <a:rPr lang="en-US" sz="1200" b="0" i="0" kern="1200" dirty="0">
                <a:solidFill>
                  <a:schemeClr val="tx1"/>
                </a:solidFill>
                <a:effectLst/>
                <a:latin typeface="ScaGoudy" panose="00000400000000000000" pitchFamily="2" charset="0"/>
                <a:ea typeface="+mn-ea"/>
                <a:cs typeface="+mn-cs"/>
              </a:rPr>
              <a:t>(</a:t>
            </a:r>
            <a:r>
              <a:rPr lang="en-US" sz="1200" b="0" i="0" kern="1200" dirty="0" err="1">
                <a:solidFill>
                  <a:schemeClr val="tx1"/>
                </a:solidFill>
                <a:effectLst/>
                <a:latin typeface="+mn-lt"/>
                <a:ea typeface="+mn-ea"/>
                <a:cs typeface="+mn-cs"/>
              </a:rPr>
              <a:t>Caitanya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Mahāprabhu</a:t>
            </a:r>
            <a:r>
              <a:rPr lang="en-US" sz="1200" b="0" i="0" kern="1200" dirty="0">
                <a:solidFill>
                  <a:schemeClr val="tx1"/>
                </a:solidFill>
                <a:effectLst/>
                <a:latin typeface="ScaGoudy" panose="00000400000000000000" pitchFamily="2" charset="0"/>
                <a:ea typeface="+mn-ea"/>
                <a:cs typeface="+mn-cs"/>
              </a:rPr>
              <a:t>) = </a:t>
            </a:r>
            <a:r>
              <a:rPr lang="en-US" sz="1200" b="0" i="1" u="none" strike="noStrike" kern="1200" dirty="0" err="1">
                <a:solidFill>
                  <a:schemeClr val="tx1"/>
                </a:solidFill>
                <a:effectLst/>
                <a:latin typeface="+mn-lt"/>
                <a:ea typeface="+mn-ea"/>
                <a:cs typeface="+mn-cs"/>
              </a:rPr>
              <a:t>acintyabhedābheda</a:t>
            </a:r>
            <a:r>
              <a:rPr lang="en-US" sz="1200" b="0" i="0" kern="1200" dirty="0">
                <a:solidFill>
                  <a:schemeClr val="tx1"/>
                </a:solidFill>
                <a:effectLst/>
                <a:latin typeface="+mn-lt"/>
                <a:ea typeface="+mn-ea"/>
                <a:cs typeface="+mn-cs"/>
              </a:rPr>
              <a:t> </a:t>
            </a:r>
            <a:endParaRPr lang="en-US" b="0" dirty="0">
              <a:latin typeface="ScaGoudy" panose="00000400000000000000" pitchFamily="2" charset="0"/>
            </a:endParaRPr>
          </a:p>
          <a:p>
            <a:pPr marL="171450" indent="-171450">
              <a:buFont typeface="Arial" panose="020B0604020202020204" pitchFamily="34" charset="0"/>
              <a:buChar char="•"/>
            </a:pPr>
            <a:endParaRPr lang="en-US" b="0" dirty="0">
              <a:latin typeface="ScaGoudy" panose="00000400000000000000" pitchFamily="2" charset="0"/>
            </a:endParaRPr>
          </a:p>
        </p:txBody>
      </p:sp>
      <p:sp>
        <p:nvSpPr>
          <p:cNvPr id="4" name="Slide Number Placeholder 3"/>
          <p:cNvSpPr>
            <a:spLocks noGrp="1"/>
          </p:cNvSpPr>
          <p:nvPr>
            <p:ph type="sldNum" sz="quarter" idx="10"/>
          </p:nvPr>
        </p:nvSpPr>
        <p:spPr/>
        <p:txBody>
          <a:bodyPr/>
          <a:lstStyle/>
          <a:p>
            <a:fld id="{A9FE4226-C098-4DCF-A438-35495DB4871B}" type="slidenum">
              <a:rPr lang="en-US" smtClean="0"/>
              <a:t>16</a:t>
            </a:fld>
            <a:endParaRPr lang="en-US"/>
          </a:p>
        </p:txBody>
      </p:sp>
    </p:spTree>
    <p:extLst>
      <p:ext uri="{BB962C8B-B14F-4D97-AF65-F5344CB8AC3E}">
        <p14:creationId xmlns:p14="http://schemas.microsoft.com/office/powerpoint/2010/main" val="32495216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just">
              <a:lnSpc>
                <a:spcPct val="107000"/>
              </a:lnSpc>
              <a:spcBef>
                <a:spcPts val="0"/>
              </a:spcBef>
              <a:spcAft>
                <a:spcPts val="0"/>
              </a:spcAft>
              <a:buFont typeface="Symbol" panose="05050102010706020507" pitchFamily="18" charset="2"/>
              <a:buChar char=""/>
            </a:pPr>
            <a:r>
              <a:rPr lang="en-US" sz="12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Chandogya</a:t>
            </a:r>
            <a:r>
              <a:rPr lang="en-US" sz="12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Upanishad 6.2.1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agra</a:t>
            </a:r>
            <a:r>
              <a:rPr lang="en-US" sz="12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en-US" sz="12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asid</a:t>
            </a:r>
            <a:r>
              <a:rPr lang="en-US" sz="12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en-US" sz="12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ekam</a:t>
            </a:r>
            <a:r>
              <a:rPr lang="en-US" sz="12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en-US" sz="12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in beginning was one Supreme)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evadvitiyam</a:t>
            </a:r>
            <a:r>
              <a:rPr lang="en-US" sz="12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en-US" sz="12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who was one without a second)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tad </a:t>
            </a:r>
            <a:r>
              <a:rPr lang="en-US" sz="12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aikshata</a:t>
            </a:r>
            <a:r>
              <a:rPr lang="en-US" sz="12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en-US" sz="12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(He thought)</a:t>
            </a:r>
            <a:r>
              <a:rPr lang="en-US" sz="12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bahu </a:t>
            </a:r>
            <a:r>
              <a:rPr lang="en-US" sz="12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syam</a:t>
            </a:r>
            <a:r>
              <a:rPr lang="en-US" sz="12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en-US" sz="12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prajayeya</a:t>
            </a:r>
            <a:r>
              <a:rPr lang="en-US" sz="12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(Let me become many. Let me become the father of many)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dirty="0" err="1">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Taittiriya</a:t>
            </a:r>
            <a:r>
              <a:rPr lang="en-US" sz="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Upanishad (2.6.1)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i="1"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so '</a:t>
            </a:r>
            <a:r>
              <a:rPr lang="en-US" sz="1200" i="1" dirty="0" err="1">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kamayata</a:t>
            </a:r>
            <a:r>
              <a:rPr lang="en-US" sz="1200" i="1"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bahu </a:t>
            </a:r>
            <a:r>
              <a:rPr lang="en-US" sz="1200" i="1" dirty="0" err="1">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syam</a:t>
            </a:r>
            <a:r>
              <a:rPr lang="en-US" sz="1200" i="1"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a:t>
            </a:r>
            <a:r>
              <a:rPr lang="en-US" sz="1200" i="1" dirty="0" err="1">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prajayeya</a:t>
            </a:r>
            <a:r>
              <a:rPr lang="en-US" sz="1200" i="1"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He desired: I will become many. I will father many children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Vedanta-sutra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eko</a:t>
            </a:r>
            <a:r>
              <a:rPr lang="en-US" sz="12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bahu </a:t>
            </a:r>
            <a:r>
              <a:rPr lang="en-US" sz="12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syam</a:t>
            </a:r>
            <a:r>
              <a:rPr lang="en-US" sz="12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(one became many)</a:t>
            </a:r>
          </a:p>
          <a:p>
            <a:pPr marL="742950" marR="0" lvl="1" indent="-285750">
              <a:lnSpc>
                <a:spcPct val="107000"/>
              </a:lnSpc>
              <a:spcBef>
                <a:spcPts val="0"/>
              </a:spcBef>
              <a:spcAft>
                <a:spcPts val="0"/>
              </a:spcAft>
              <a:buFont typeface="Courier New" panose="02070309020205020404" pitchFamily="49" charset="0"/>
              <a:buChar char="o"/>
            </a:pPr>
            <a:endParaRPr lang="en-US" sz="1200" i="1"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endParaRPr>
          </a:p>
          <a:p>
            <a:pPr marL="0" marR="0" fontAlgn="base">
              <a:lnSpc>
                <a:spcPct val="107000"/>
              </a:lnSpc>
              <a:spcBef>
                <a:spcPts val="0"/>
              </a:spcBef>
              <a:spcAft>
                <a:spcPts val="800"/>
              </a:spcAft>
            </a:pPr>
            <a:r>
              <a:rPr lang="en-US" sz="1800" spc="-135"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Bs</a:t>
            </a:r>
            <a:r>
              <a:rPr lang="en-US" sz="1800" spc="-13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5.37</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fontAlgn="base">
              <a:lnSpc>
                <a:spcPct val="107000"/>
              </a:lnSpc>
              <a:spcBef>
                <a:spcPts val="0"/>
              </a:spcBef>
              <a:spcAft>
                <a:spcPts val="800"/>
              </a:spcAft>
            </a:pPr>
            <a:r>
              <a:rPr lang="en-US" sz="1100" i="1" dirty="0" err="1">
                <a:solidFill>
                  <a:srgbClr val="000000"/>
                </a:solidFill>
                <a:effectLst/>
                <a:latin typeface="inherit"/>
                <a:ea typeface="Times New Roman" panose="02020603050405020304" pitchFamily="18" charset="0"/>
                <a:cs typeface="Times New Roman" panose="02020603050405020304" pitchFamily="18" charset="0"/>
              </a:rPr>
              <a:t>ānanda</a:t>
            </a:r>
            <a:r>
              <a:rPr lang="en-US" sz="1100" i="1" dirty="0">
                <a:solidFill>
                  <a:srgbClr val="000000"/>
                </a:solidFill>
                <a:effectLst/>
                <a:latin typeface="inherit"/>
                <a:ea typeface="Times New Roman" panose="02020603050405020304" pitchFamily="18" charset="0"/>
                <a:cs typeface="Times New Roman" panose="02020603050405020304" pitchFamily="18" charset="0"/>
              </a:rPr>
              <a:t>-</a:t>
            </a:r>
            <a:r>
              <a:rPr lang="en-US" sz="1100" i="1" dirty="0" err="1">
                <a:solidFill>
                  <a:srgbClr val="000000"/>
                </a:solidFill>
                <a:effectLst/>
                <a:latin typeface="inherit"/>
                <a:ea typeface="Times New Roman" panose="02020603050405020304" pitchFamily="18" charset="0"/>
                <a:cs typeface="Times New Roman" panose="02020603050405020304" pitchFamily="18" charset="0"/>
              </a:rPr>
              <a:t>cinmaya</a:t>
            </a:r>
            <a:r>
              <a:rPr lang="en-US" sz="1100" i="1" dirty="0">
                <a:solidFill>
                  <a:srgbClr val="000000"/>
                </a:solidFill>
                <a:effectLst/>
                <a:latin typeface="inherit"/>
                <a:ea typeface="Times New Roman" panose="02020603050405020304" pitchFamily="18" charset="0"/>
                <a:cs typeface="Times New Roman" panose="02020603050405020304" pitchFamily="18" charset="0"/>
              </a:rPr>
              <a:t>-rasa-</a:t>
            </a:r>
            <a:r>
              <a:rPr lang="en-US" sz="1100" i="1" dirty="0" err="1">
                <a:solidFill>
                  <a:srgbClr val="000000"/>
                </a:solidFill>
                <a:effectLst/>
                <a:latin typeface="inherit"/>
                <a:ea typeface="Times New Roman" panose="02020603050405020304" pitchFamily="18" charset="0"/>
                <a:cs typeface="Times New Roman" panose="02020603050405020304" pitchFamily="18" charset="0"/>
              </a:rPr>
              <a:t>pratibhāvitābhis</a:t>
            </a:r>
            <a:br>
              <a:rPr lang="en-US" sz="1100" i="1" dirty="0">
                <a:solidFill>
                  <a:srgbClr val="000000"/>
                </a:solidFill>
                <a:effectLst/>
                <a:latin typeface="inherit"/>
                <a:ea typeface="Times New Roman" panose="02020603050405020304" pitchFamily="18" charset="0"/>
                <a:cs typeface="Times New Roman" panose="02020603050405020304" pitchFamily="18" charset="0"/>
              </a:rPr>
            </a:br>
            <a:r>
              <a:rPr lang="en-US" sz="1100" i="1" dirty="0" err="1">
                <a:solidFill>
                  <a:srgbClr val="000000"/>
                </a:solidFill>
                <a:effectLst/>
                <a:latin typeface="inherit"/>
                <a:ea typeface="Times New Roman" panose="02020603050405020304" pitchFamily="18" charset="0"/>
                <a:cs typeface="Times New Roman" panose="02020603050405020304" pitchFamily="18" charset="0"/>
              </a:rPr>
              <a:t>tābhir</a:t>
            </a:r>
            <a:r>
              <a:rPr lang="en-US" sz="1100" i="1" dirty="0">
                <a:solidFill>
                  <a:srgbClr val="000000"/>
                </a:solidFill>
                <a:effectLst/>
                <a:latin typeface="inherit"/>
                <a:ea typeface="Times New Roman" panose="02020603050405020304" pitchFamily="18" charset="0"/>
                <a:cs typeface="Times New Roman" panose="02020603050405020304" pitchFamily="18" charset="0"/>
              </a:rPr>
              <a:t> </a:t>
            </a:r>
            <a:r>
              <a:rPr lang="en-US" sz="1100" i="1" dirty="0" err="1">
                <a:solidFill>
                  <a:srgbClr val="000000"/>
                </a:solidFill>
                <a:effectLst/>
                <a:latin typeface="inherit"/>
                <a:ea typeface="Times New Roman" panose="02020603050405020304" pitchFamily="18" charset="0"/>
                <a:cs typeface="Times New Roman" panose="02020603050405020304" pitchFamily="18" charset="0"/>
              </a:rPr>
              <a:t>ya</a:t>
            </a:r>
            <a:r>
              <a:rPr lang="en-US" sz="1100" i="1" dirty="0">
                <a:solidFill>
                  <a:srgbClr val="000000"/>
                </a:solidFill>
                <a:effectLst/>
                <a:latin typeface="inherit"/>
                <a:ea typeface="Times New Roman" panose="02020603050405020304" pitchFamily="18" charset="0"/>
                <a:cs typeface="Times New Roman" panose="02020603050405020304" pitchFamily="18" charset="0"/>
              </a:rPr>
              <a:t> </a:t>
            </a:r>
            <a:r>
              <a:rPr lang="en-US" sz="1100" i="1" dirty="0" err="1">
                <a:solidFill>
                  <a:srgbClr val="000000"/>
                </a:solidFill>
                <a:effectLst/>
                <a:latin typeface="inherit"/>
                <a:ea typeface="Times New Roman" panose="02020603050405020304" pitchFamily="18" charset="0"/>
                <a:cs typeface="Times New Roman" panose="02020603050405020304" pitchFamily="18" charset="0"/>
              </a:rPr>
              <a:t>eva</a:t>
            </a:r>
            <a:r>
              <a:rPr lang="en-US" sz="1100" i="1" dirty="0">
                <a:solidFill>
                  <a:srgbClr val="000000"/>
                </a:solidFill>
                <a:effectLst/>
                <a:latin typeface="inherit"/>
                <a:ea typeface="Times New Roman" panose="02020603050405020304" pitchFamily="18" charset="0"/>
                <a:cs typeface="Times New Roman" panose="02020603050405020304" pitchFamily="18" charset="0"/>
              </a:rPr>
              <a:t> </a:t>
            </a:r>
            <a:r>
              <a:rPr lang="en-US" sz="1100" i="1" dirty="0" err="1">
                <a:solidFill>
                  <a:srgbClr val="000000"/>
                </a:solidFill>
                <a:effectLst/>
                <a:latin typeface="inherit"/>
                <a:ea typeface="Times New Roman" panose="02020603050405020304" pitchFamily="18" charset="0"/>
                <a:cs typeface="Times New Roman" panose="02020603050405020304" pitchFamily="18" charset="0"/>
              </a:rPr>
              <a:t>nija-rūpatayā</a:t>
            </a:r>
            <a:r>
              <a:rPr lang="en-US" sz="1100" i="1" dirty="0">
                <a:solidFill>
                  <a:srgbClr val="000000"/>
                </a:solidFill>
                <a:effectLst/>
                <a:latin typeface="inherit"/>
                <a:ea typeface="Times New Roman" panose="02020603050405020304" pitchFamily="18" charset="0"/>
                <a:cs typeface="Times New Roman" panose="02020603050405020304" pitchFamily="18" charset="0"/>
              </a:rPr>
              <a:t> </a:t>
            </a:r>
            <a:r>
              <a:rPr lang="en-US" sz="1100" i="1" dirty="0" err="1">
                <a:solidFill>
                  <a:srgbClr val="000000"/>
                </a:solidFill>
                <a:effectLst/>
                <a:latin typeface="inherit"/>
                <a:ea typeface="Times New Roman" panose="02020603050405020304" pitchFamily="18" charset="0"/>
                <a:cs typeface="Times New Roman" panose="02020603050405020304" pitchFamily="18" charset="0"/>
              </a:rPr>
              <a:t>kalābhiḥ</a:t>
            </a:r>
            <a:br>
              <a:rPr lang="en-US" sz="1100" i="1" dirty="0">
                <a:solidFill>
                  <a:srgbClr val="000000"/>
                </a:solidFill>
                <a:effectLst/>
                <a:latin typeface="inherit"/>
                <a:ea typeface="Times New Roman" panose="02020603050405020304" pitchFamily="18" charset="0"/>
                <a:cs typeface="Times New Roman" panose="02020603050405020304" pitchFamily="18" charset="0"/>
              </a:rPr>
            </a:br>
            <a:r>
              <a:rPr lang="en-US" sz="1100" i="1" dirty="0" err="1">
                <a:solidFill>
                  <a:srgbClr val="000000"/>
                </a:solidFill>
                <a:effectLst/>
                <a:latin typeface="inherit"/>
                <a:ea typeface="Times New Roman" panose="02020603050405020304" pitchFamily="18" charset="0"/>
                <a:cs typeface="Times New Roman" panose="02020603050405020304" pitchFamily="18" charset="0"/>
              </a:rPr>
              <a:t>goloka</a:t>
            </a:r>
            <a:r>
              <a:rPr lang="en-US" sz="1100" i="1" dirty="0">
                <a:solidFill>
                  <a:srgbClr val="000000"/>
                </a:solidFill>
                <a:effectLst/>
                <a:latin typeface="inherit"/>
                <a:ea typeface="Times New Roman" panose="02020603050405020304" pitchFamily="18" charset="0"/>
                <a:cs typeface="Times New Roman" panose="02020603050405020304" pitchFamily="18" charset="0"/>
              </a:rPr>
              <a:t> </a:t>
            </a:r>
            <a:r>
              <a:rPr lang="en-US" sz="1100" i="1" dirty="0" err="1">
                <a:solidFill>
                  <a:srgbClr val="000000"/>
                </a:solidFill>
                <a:effectLst/>
                <a:latin typeface="inherit"/>
                <a:ea typeface="Times New Roman" panose="02020603050405020304" pitchFamily="18" charset="0"/>
                <a:cs typeface="Times New Roman" panose="02020603050405020304" pitchFamily="18" charset="0"/>
              </a:rPr>
              <a:t>eva</a:t>
            </a:r>
            <a:r>
              <a:rPr lang="en-US" sz="1100" i="1" dirty="0">
                <a:solidFill>
                  <a:srgbClr val="000000"/>
                </a:solidFill>
                <a:effectLst/>
                <a:latin typeface="inherit"/>
                <a:ea typeface="Times New Roman" panose="02020603050405020304" pitchFamily="18" charset="0"/>
                <a:cs typeface="Times New Roman" panose="02020603050405020304" pitchFamily="18" charset="0"/>
              </a:rPr>
              <a:t> </a:t>
            </a:r>
            <a:r>
              <a:rPr lang="en-US" sz="1100" i="1" dirty="0" err="1">
                <a:solidFill>
                  <a:srgbClr val="000000"/>
                </a:solidFill>
                <a:effectLst/>
                <a:latin typeface="inherit"/>
                <a:ea typeface="Times New Roman" panose="02020603050405020304" pitchFamily="18" charset="0"/>
                <a:cs typeface="Times New Roman" panose="02020603050405020304" pitchFamily="18" charset="0"/>
              </a:rPr>
              <a:t>nivasaty</a:t>
            </a:r>
            <a:r>
              <a:rPr lang="en-US" sz="1100" i="1" dirty="0">
                <a:solidFill>
                  <a:srgbClr val="000000"/>
                </a:solidFill>
                <a:effectLst/>
                <a:latin typeface="inherit"/>
                <a:ea typeface="Times New Roman" panose="02020603050405020304" pitchFamily="18" charset="0"/>
                <a:cs typeface="Times New Roman" panose="02020603050405020304" pitchFamily="18" charset="0"/>
              </a:rPr>
              <a:t> </a:t>
            </a:r>
            <a:r>
              <a:rPr lang="en-US" sz="1100" i="1" dirty="0" err="1">
                <a:solidFill>
                  <a:srgbClr val="000000"/>
                </a:solidFill>
                <a:effectLst/>
                <a:latin typeface="inherit"/>
                <a:ea typeface="Times New Roman" panose="02020603050405020304" pitchFamily="18" charset="0"/>
                <a:cs typeface="Times New Roman" panose="02020603050405020304" pitchFamily="18" charset="0"/>
              </a:rPr>
              <a:t>akhilātma-bhūto</a:t>
            </a:r>
            <a:br>
              <a:rPr lang="en-US" sz="1100" i="1" dirty="0">
                <a:solidFill>
                  <a:srgbClr val="000000"/>
                </a:solidFill>
                <a:effectLst/>
                <a:latin typeface="inherit"/>
                <a:ea typeface="Times New Roman" panose="02020603050405020304" pitchFamily="18" charset="0"/>
                <a:cs typeface="Times New Roman" panose="02020603050405020304" pitchFamily="18" charset="0"/>
              </a:rPr>
            </a:br>
            <a:r>
              <a:rPr lang="en-US" sz="1100" i="1" dirty="0" err="1">
                <a:solidFill>
                  <a:srgbClr val="000000"/>
                </a:solidFill>
                <a:effectLst/>
                <a:latin typeface="inherit"/>
                <a:ea typeface="Times New Roman" panose="02020603050405020304" pitchFamily="18" charset="0"/>
                <a:cs typeface="Times New Roman" panose="02020603050405020304" pitchFamily="18" charset="0"/>
              </a:rPr>
              <a:t>govindam</a:t>
            </a:r>
            <a:r>
              <a:rPr lang="en-US" sz="1100" i="1" dirty="0">
                <a:solidFill>
                  <a:srgbClr val="000000"/>
                </a:solidFill>
                <a:effectLst/>
                <a:latin typeface="inherit"/>
                <a:ea typeface="Times New Roman" panose="02020603050405020304" pitchFamily="18" charset="0"/>
                <a:cs typeface="Times New Roman" panose="02020603050405020304" pitchFamily="18" charset="0"/>
              </a:rPr>
              <a:t> </a:t>
            </a:r>
            <a:r>
              <a:rPr lang="en-US" sz="1100" i="1" dirty="0" err="1">
                <a:solidFill>
                  <a:srgbClr val="000000"/>
                </a:solidFill>
                <a:effectLst/>
                <a:latin typeface="inherit"/>
                <a:ea typeface="Times New Roman" panose="02020603050405020304" pitchFamily="18" charset="0"/>
                <a:cs typeface="Times New Roman" panose="02020603050405020304" pitchFamily="18" charset="0"/>
              </a:rPr>
              <a:t>ādi-puruṣaṁ</a:t>
            </a:r>
            <a:r>
              <a:rPr lang="en-US" sz="1100" i="1" dirty="0">
                <a:solidFill>
                  <a:srgbClr val="000000"/>
                </a:solidFill>
                <a:effectLst/>
                <a:latin typeface="inherit"/>
                <a:ea typeface="Times New Roman" panose="02020603050405020304" pitchFamily="18" charset="0"/>
                <a:cs typeface="Times New Roman" panose="02020603050405020304" pitchFamily="18" charset="0"/>
              </a:rPr>
              <a:t> tam </a:t>
            </a:r>
            <a:r>
              <a:rPr lang="en-US" sz="1100" i="1" dirty="0" err="1">
                <a:solidFill>
                  <a:srgbClr val="000000"/>
                </a:solidFill>
                <a:effectLst/>
                <a:latin typeface="inherit"/>
                <a:ea typeface="Times New Roman" panose="02020603050405020304" pitchFamily="18" charset="0"/>
                <a:cs typeface="Times New Roman" panose="02020603050405020304" pitchFamily="18" charset="0"/>
              </a:rPr>
              <a:t>ahaṁ</a:t>
            </a:r>
            <a:r>
              <a:rPr lang="en-US" sz="1100" i="1" dirty="0">
                <a:solidFill>
                  <a:srgbClr val="000000"/>
                </a:solidFill>
                <a:effectLst/>
                <a:latin typeface="inherit"/>
                <a:ea typeface="Times New Roman" panose="02020603050405020304" pitchFamily="18" charset="0"/>
                <a:cs typeface="Times New Roman" panose="02020603050405020304" pitchFamily="18" charset="0"/>
              </a:rPr>
              <a:t> </a:t>
            </a:r>
            <a:r>
              <a:rPr lang="en-US" sz="1100" i="1" dirty="0" err="1">
                <a:solidFill>
                  <a:srgbClr val="000000"/>
                </a:solidFill>
                <a:effectLst/>
                <a:latin typeface="inherit"/>
                <a:ea typeface="Times New Roman" panose="02020603050405020304" pitchFamily="18" charset="0"/>
                <a:cs typeface="Times New Roman" panose="02020603050405020304" pitchFamily="18" charset="0"/>
              </a:rPr>
              <a:t>bhajāmi</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fontAlgn="base">
              <a:lnSpc>
                <a:spcPct val="107000"/>
              </a:lnSpc>
              <a:spcBef>
                <a:spcPts val="0"/>
              </a:spcBef>
              <a:spcAft>
                <a:spcPts val="800"/>
              </a:spcAft>
            </a:pPr>
            <a:r>
              <a:rPr lang="en-US" sz="1100" cap="small" dirty="0">
                <a:solidFill>
                  <a:srgbClr val="000000"/>
                </a:solidFill>
                <a:effectLst/>
                <a:latin typeface="inherit"/>
                <a:ea typeface="Times New Roman" panose="02020603050405020304" pitchFamily="18" charset="0"/>
                <a:cs typeface="Times New Roman" panose="02020603050405020304" pitchFamily="18" charset="0"/>
              </a:rPr>
              <a:t>Synonyms: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fontAlgn="base">
              <a:lnSpc>
                <a:spcPct val="107000"/>
              </a:lnSpc>
              <a:spcBef>
                <a:spcPts val="0"/>
              </a:spcBef>
              <a:spcAft>
                <a:spcPts val="0"/>
              </a:spcAft>
              <a:buFont typeface="Symbol" panose="05050102010706020507" pitchFamily="18" charset="2"/>
              <a:buChar char=""/>
            </a:pPr>
            <a:r>
              <a:rPr lang="en-US" sz="1100" i="1" dirty="0" err="1">
                <a:solidFill>
                  <a:srgbClr val="774D1D"/>
                </a:solidFill>
                <a:effectLst/>
                <a:latin typeface="inherit"/>
                <a:ea typeface="Times New Roman" panose="02020603050405020304" pitchFamily="18" charset="0"/>
                <a:cs typeface="Times New Roman" panose="02020603050405020304" pitchFamily="18" charset="0"/>
                <a:hlinkClick r:id="rId3"/>
              </a:rPr>
              <a:t>ānanda</a:t>
            </a:r>
            <a:r>
              <a:rPr lang="en-US" sz="1100" dirty="0">
                <a:solidFill>
                  <a:srgbClr val="000000"/>
                </a:solidFill>
                <a:effectLst/>
                <a:latin typeface="inherit"/>
                <a:ea typeface="Times New Roman" panose="02020603050405020304" pitchFamily="18" charset="0"/>
                <a:cs typeface="Times New Roman" panose="02020603050405020304" pitchFamily="18" charset="0"/>
              </a:rPr>
              <a:t> — bliss; </a:t>
            </a:r>
            <a:r>
              <a:rPr lang="en-US" sz="1100" i="1" dirty="0" err="1">
                <a:solidFill>
                  <a:srgbClr val="774D1D"/>
                </a:solidFill>
                <a:effectLst/>
                <a:latin typeface="inherit"/>
                <a:ea typeface="Times New Roman" panose="02020603050405020304" pitchFamily="18" charset="0"/>
                <a:cs typeface="Times New Roman" panose="02020603050405020304" pitchFamily="18" charset="0"/>
                <a:hlinkClick r:id="rId4"/>
              </a:rPr>
              <a:t>cit</a:t>
            </a:r>
            <a:r>
              <a:rPr lang="en-US" sz="1100" dirty="0">
                <a:solidFill>
                  <a:srgbClr val="000000"/>
                </a:solidFill>
                <a:effectLst/>
                <a:latin typeface="inherit"/>
                <a:ea typeface="Times New Roman" panose="02020603050405020304" pitchFamily="18" charset="0"/>
                <a:cs typeface="Times New Roman" panose="02020603050405020304" pitchFamily="18" charset="0"/>
              </a:rPr>
              <a:t> — and knowledge; </a:t>
            </a:r>
            <a:r>
              <a:rPr lang="en-US" sz="1100" i="1" dirty="0" err="1">
                <a:solidFill>
                  <a:srgbClr val="774D1D"/>
                </a:solidFill>
                <a:effectLst/>
                <a:latin typeface="inherit"/>
                <a:ea typeface="Times New Roman" panose="02020603050405020304" pitchFamily="18" charset="0"/>
                <a:cs typeface="Times New Roman" panose="02020603050405020304" pitchFamily="18" charset="0"/>
                <a:hlinkClick r:id="rId5"/>
              </a:rPr>
              <a:t>maya</a:t>
            </a:r>
            <a:r>
              <a:rPr lang="en-US" sz="1100" dirty="0">
                <a:solidFill>
                  <a:srgbClr val="000000"/>
                </a:solidFill>
                <a:effectLst/>
                <a:latin typeface="inherit"/>
                <a:ea typeface="Times New Roman" panose="02020603050405020304" pitchFamily="18" charset="0"/>
                <a:cs typeface="Times New Roman" panose="02020603050405020304" pitchFamily="18" charset="0"/>
              </a:rPr>
              <a:t> — consisting of; </a:t>
            </a:r>
            <a:r>
              <a:rPr lang="en-US" sz="1100" i="1" dirty="0">
                <a:solidFill>
                  <a:srgbClr val="774D1D"/>
                </a:solidFill>
                <a:effectLst/>
                <a:latin typeface="inherit"/>
                <a:ea typeface="Times New Roman" panose="02020603050405020304" pitchFamily="18" charset="0"/>
                <a:cs typeface="Times New Roman" panose="02020603050405020304" pitchFamily="18" charset="0"/>
                <a:hlinkClick r:id="rId6"/>
              </a:rPr>
              <a:t>rasa</a:t>
            </a:r>
            <a:r>
              <a:rPr lang="en-US" sz="1100" dirty="0">
                <a:solidFill>
                  <a:srgbClr val="000000"/>
                </a:solidFill>
                <a:effectLst/>
                <a:latin typeface="inherit"/>
                <a:ea typeface="Times New Roman" panose="02020603050405020304" pitchFamily="18" charset="0"/>
                <a:cs typeface="Times New Roman" panose="02020603050405020304" pitchFamily="18" charset="0"/>
              </a:rPr>
              <a:t> — mellows;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fontAlgn="base">
              <a:lnSpc>
                <a:spcPct val="107000"/>
              </a:lnSpc>
              <a:spcBef>
                <a:spcPts val="0"/>
              </a:spcBef>
              <a:spcAft>
                <a:spcPts val="0"/>
              </a:spcAft>
              <a:buFont typeface="Symbol" panose="05050102010706020507" pitchFamily="18" charset="2"/>
              <a:buChar char=""/>
            </a:pPr>
            <a:r>
              <a:rPr lang="en-US" sz="1100" i="1" dirty="0" err="1">
                <a:solidFill>
                  <a:srgbClr val="774D1D"/>
                </a:solidFill>
                <a:effectLst/>
                <a:latin typeface="inherit"/>
                <a:ea typeface="Times New Roman" panose="02020603050405020304" pitchFamily="18" charset="0"/>
                <a:cs typeface="Times New Roman" panose="02020603050405020304" pitchFamily="18" charset="0"/>
                <a:hlinkClick r:id="rId7"/>
              </a:rPr>
              <a:t>prati</a:t>
            </a:r>
            <a:r>
              <a:rPr lang="en-US" sz="1100" dirty="0">
                <a:solidFill>
                  <a:srgbClr val="000000"/>
                </a:solidFill>
                <a:effectLst/>
                <a:latin typeface="inherit"/>
                <a:ea typeface="Times New Roman" panose="02020603050405020304" pitchFamily="18" charset="0"/>
                <a:cs typeface="Times New Roman" panose="02020603050405020304" pitchFamily="18" charset="0"/>
              </a:rPr>
              <a:t> — every second; </a:t>
            </a:r>
            <a:r>
              <a:rPr lang="en-US" sz="1100" i="1" dirty="0" err="1">
                <a:solidFill>
                  <a:srgbClr val="774D1D"/>
                </a:solidFill>
                <a:effectLst/>
                <a:latin typeface="inherit"/>
                <a:ea typeface="Times New Roman" panose="02020603050405020304" pitchFamily="18" charset="0"/>
                <a:cs typeface="Times New Roman" panose="02020603050405020304" pitchFamily="18" charset="0"/>
                <a:hlinkClick r:id="rId8"/>
              </a:rPr>
              <a:t>bhāvitābhiḥ</a:t>
            </a:r>
            <a:r>
              <a:rPr lang="en-US" sz="1100" dirty="0">
                <a:solidFill>
                  <a:srgbClr val="000000"/>
                </a:solidFill>
                <a:effectLst/>
                <a:latin typeface="inherit"/>
                <a:ea typeface="Times New Roman" panose="02020603050405020304" pitchFamily="18" charset="0"/>
                <a:cs typeface="Times New Roman" panose="02020603050405020304" pitchFamily="18" charset="0"/>
              </a:rPr>
              <a:t> — who are engrossed with; </a:t>
            </a:r>
            <a:r>
              <a:rPr lang="en-US" sz="1100" i="1" dirty="0" err="1">
                <a:solidFill>
                  <a:srgbClr val="774D1D"/>
                </a:solidFill>
                <a:effectLst/>
                <a:latin typeface="inherit"/>
                <a:ea typeface="Times New Roman" panose="02020603050405020304" pitchFamily="18" charset="0"/>
                <a:cs typeface="Times New Roman" panose="02020603050405020304" pitchFamily="18" charset="0"/>
                <a:hlinkClick r:id="rId9"/>
              </a:rPr>
              <a:t>tābhiḥ</a:t>
            </a:r>
            <a:r>
              <a:rPr lang="en-US" sz="1100" dirty="0">
                <a:solidFill>
                  <a:srgbClr val="000000"/>
                </a:solidFill>
                <a:effectLst/>
                <a:latin typeface="inherit"/>
                <a:ea typeface="Times New Roman" panose="02020603050405020304" pitchFamily="18" charset="0"/>
                <a:cs typeface="Times New Roman" panose="02020603050405020304" pitchFamily="18" charset="0"/>
              </a:rPr>
              <a:t> — with those;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fontAlgn="base">
              <a:lnSpc>
                <a:spcPct val="107000"/>
              </a:lnSpc>
              <a:spcBef>
                <a:spcPts val="0"/>
              </a:spcBef>
              <a:spcAft>
                <a:spcPts val="0"/>
              </a:spcAft>
              <a:buFont typeface="Symbol" panose="05050102010706020507" pitchFamily="18" charset="2"/>
              <a:buChar char=""/>
            </a:pPr>
            <a:r>
              <a:rPr lang="en-US" sz="1100" i="1" dirty="0" err="1">
                <a:solidFill>
                  <a:srgbClr val="774D1D"/>
                </a:solidFill>
                <a:effectLst/>
                <a:latin typeface="inherit"/>
                <a:ea typeface="Times New Roman" panose="02020603050405020304" pitchFamily="18" charset="0"/>
                <a:cs typeface="Times New Roman" panose="02020603050405020304" pitchFamily="18" charset="0"/>
                <a:hlinkClick r:id="rId10"/>
              </a:rPr>
              <a:t>yaḥ</a:t>
            </a:r>
            <a:r>
              <a:rPr lang="en-US" sz="1100" dirty="0">
                <a:solidFill>
                  <a:srgbClr val="000000"/>
                </a:solidFill>
                <a:effectLst/>
                <a:latin typeface="inherit"/>
                <a:ea typeface="Times New Roman" panose="02020603050405020304" pitchFamily="18" charset="0"/>
                <a:cs typeface="Times New Roman" panose="02020603050405020304" pitchFamily="18" charset="0"/>
              </a:rPr>
              <a:t> — who; </a:t>
            </a:r>
            <a:r>
              <a:rPr lang="en-US" sz="1100" i="1" dirty="0" err="1">
                <a:solidFill>
                  <a:srgbClr val="774D1D"/>
                </a:solidFill>
                <a:effectLst/>
                <a:latin typeface="inherit"/>
                <a:ea typeface="Times New Roman" panose="02020603050405020304" pitchFamily="18" charset="0"/>
                <a:cs typeface="Times New Roman" panose="02020603050405020304" pitchFamily="18" charset="0"/>
                <a:hlinkClick r:id="rId11"/>
              </a:rPr>
              <a:t>eva</a:t>
            </a:r>
            <a:r>
              <a:rPr lang="en-US" sz="1100" dirty="0">
                <a:solidFill>
                  <a:srgbClr val="000000"/>
                </a:solidFill>
                <a:effectLst/>
                <a:latin typeface="inherit"/>
                <a:ea typeface="Times New Roman" panose="02020603050405020304" pitchFamily="18" charset="0"/>
                <a:cs typeface="Times New Roman" panose="02020603050405020304" pitchFamily="18" charset="0"/>
              </a:rPr>
              <a:t> — certainly; </a:t>
            </a:r>
            <a:r>
              <a:rPr lang="en-US" sz="1100" i="1" dirty="0" err="1">
                <a:solidFill>
                  <a:srgbClr val="774D1D"/>
                </a:solidFill>
                <a:effectLst/>
                <a:latin typeface="inherit"/>
                <a:ea typeface="Times New Roman" panose="02020603050405020304" pitchFamily="18" charset="0"/>
                <a:cs typeface="Times New Roman" panose="02020603050405020304" pitchFamily="18" charset="0"/>
                <a:hlinkClick r:id="rId12"/>
              </a:rPr>
              <a:t>nija</a:t>
            </a:r>
            <a:r>
              <a:rPr lang="en-US" sz="1100" i="1" dirty="0" err="1">
                <a:solidFill>
                  <a:srgbClr val="000000"/>
                </a:solidFill>
                <a:effectLst/>
                <a:latin typeface="inherit"/>
                <a:ea typeface="Times New Roman" panose="02020603050405020304" pitchFamily="18" charset="0"/>
                <a:cs typeface="Times New Roman" panose="02020603050405020304" pitchFamily="18" charset="0"/>
              </a:rPr>
              <a:t>-</a:t>
            </a:r>
            <a:r>
              <a:rPr lang="en-US" sz="1100" i="1" dirty="0" err="1">
                <a:solidFill>
                  <a:srgbClr val="774D1D"/>
                </a:solidFill>
                <a:effectLst/>
                <a:latin typeface="inherit"/>
                <a:ea typeface="Times New Roman" panose="02020603050405020304" pitchFamily="18" charset="0"/>
                <a:cs typeface="Times New Roman" panose="02020603050405020304" pitchFamily="18" charset="0"/>
                <a:hlinkClick r:id="rId13"/>
              </a:rPr>
              <a:t>rūpatayā</a:t>
            </a:r>
            <a:r>
              <a:rPr lang="en-US" sz="1100" dirty="0">
                <a:solidFill>
                  <a:srgbClr val="000000"/>
                </a:solidFill>
                <a:effectLst/>
                <a:latin typeface="inherit"/>
                <a:ea typeface="Times New Roman" panose="02020603050405020304" pitchFamily="18" charset="0"/>
                <a:cs typeface="Times New Roman" panose="02020603050405020304" pitchFamily="18" charset="0"/>
              </a:rPr>
              <a:t> — with His own form; </a:t>
            </a:r>
            <a:r>
              <a:rPr lang="en-US" sz="1100" i="1" dirty="0" err="1">
                <a:solidFill>
                  <a:srgbClr val="774D1D"/>
                </a:solidFill>
                <a:effectLst/>
                <a:latin typeface="inherit"/>
                <a:ea typeface="Times New Roman" panose="02020603050405020304" pitchFamily="18" charset="0"/>
                <a:cs typeface="Times New Roman" panose="02020603050405020304" pitchFamily="18" charset="0"/>
                <a:hlinkClick r:id="rId14"/>
              </a:rPr>
              <a:t>kalābhiḥ</a:t>
            </a:r>
            <a:r>
              <a:rPr lang="en-US" sz="1100" dirty="0">
                <a:solidFill>
                  <a:srgbClr val="000000"/>
                </a:solidFill>
                <a:effectLst/>
                <a:latin typeface="inherit"/>
                <a:ea typeface="Times New Roman" panose="02020603050405020304" pitchFamily="18" charset="0"/>
                <a:cs typeface="Times New Roman" panose="02020603050405020304" pitchFamily="18" charset="0"/>
              </a:rPr>
              <a:t> — who are parts of portions of His pleasure potency;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fontAlgn="base">
              <a:lnSpc>
                <a:spcPct val="107000"/>
              </a:lnSpc>
              <a:spcBef>
                <a:spcPts val="0"/>
              </a:spcBef>
              <a:spcAft>
                <a:spcPts val="800"/>
              </a:spcAft>
              <a:buFont typeface="Symbol" panose="05050102010706020507" pitchFamily="18" charset="2"/>
              <a:buChar char=""/>
            </a:pPr>
            <a:r>
              <a:rPr lang="en-US" sz="1100" i="1" dirty="0" err="1">
                <a:solidFill>
                  <a:srgbClr val="774D1D"/>
                </a:solidFill>
                <a:effectLst/>
                <a:latin typeface="inherit"/>
                <a:ea typeface="Times New Roman" panose="02020603050405020304" pitchFamily="18" charset="0"/>
                <a:cs typeface="Times New Roman" panose="02020603050405020304" pitchFamily="18" charset="0"/>
                <a:hlinkClick r:id="rId15"/>
              </a:rPr>
              <a:t>goloke</a:t>
            </a:r>
            <a:r>
              <a:rPr lang="en-US" sz="1100" dirty="0">
                <a:solidFill>
                  <a:srgbClr val="000000"/>
                </a:solidFill>
                <a:effectLst/>
                <a:latin typeface="inherit"/>
                <a:ea typeface="Times New Roman" panose="02020603050405020304" pitchFamily="18" charset="0"/>
                <a:cs typeface="Times New Roman" panose="02020603050405020304" pitchFamily="18" charset="0"/>
              </a:rPr>
              <a:t> — in </a:t>
            </a:r>
            <a:r>
              <a:rPr lang="en-US" sz="1100" dirty="0" err="1">
                <a:solidFill>
                  <a:srgbClr val="000000"/>
                </a:solidFill>
                <a:effectLst/>
                <a:latin typeface="inherit"/>
                <a:ea typeface="Times New Roman" panose="02020603050405020304" pitchFamily="18" charset="0"/>
                <a:cs typeface="Times New Roman" panose="02020603050405020304" pitchFamily="18" charset="0"/>
              </a:rPr>
              <a:t>Goloka</a:t>
            </a:r>
            <a:r>
              <a:rPr lang="en-US" sz="1100" dirty="0">
                <a:solidFill>
                  <a:srgbClr val="000000"/>
                </a:solidFill>
                <a:effectLst/>
                <a:latin typeface="inherit"/>
                <a:ea typeface="Times New Roman" panose="02020603050405020304" pitchFamily="18" charset="0"/>
                <a:cs typeface="Times New Roman" panose="02020603050405020304" pitchFamily="18" charset="0"/>
              </a:rPr>
              <a:t> </a:t>
            </a:r>
            <a:r>
              <a:rPr lang="en-US" sz="1100" dirty="0" err="1">
                <a:solidFill>
                  <a:srgbClr val="000000"/>
                </a:solidFill>
                <a:effectLst/>
                <a:latin typeface="inherit"/>
                <a:ea typeface="Times New Roman" panose="02020603050405020304" pitchFamily="18" charset="0"/>
                <a:cs typeface="Times New Roman" panose="02020603050405020304" pitchFamily="18" charset="0"/>
              </a:rPr>
              <a:t>Vṛndāvana</a:t>
            </a:r>
            <a:r>
              <a:rPr lang="en-US" sz="1100" dirty="0">
                <a:solidFill>
                  <a:srgbClr val="000000"/>
                </a:solidFill>
                <a:effectLst/>
                <a:latin typeface="inherit"/>
                <a:ea typeface="Times New Roman" panose="02020603050405020304" pitchFamily="18" charset="0"/>
                <a:cs typeface="Times New Roman" panose="02020603050405020304" pitchFamily="18" charset="0"/>
              </a:rPr>
              <a:t>; </a:t>
            </a:r>
            <a:r>
              <a:rPr lang="en-US" sz="1100" i="1" dirty="0" err="1">
                <a:solidFill>
                  <a:srgbClr val="774D1D"/>
                </a:solidFill>
                <a:effectLst/>
                <a:latin typeface="inherit"/>
                <a:ea typeface="Times New Roman" panose="02020603050405020304" pitchFamily="18" charset="0"/>
                <a:cs typeface="Times New Roman" panose="02020603050405020304" pitchFamily="18" charset="0"/>
                <a:hlinkClick r:id="rId11"/>
              </a:rPr>
              <a:t>eva</a:t>
            </a:r>
            <a:r>
              <a:rPr lang="en-US" sz="1100" dirty="0">
                <a:solidFill>
                  <a:srgbClr val="000000"/>
                </a:solidFill>
                <a:effectLst/>
                <a:latin typeface="inherit"/>
                <a:ea typeface="Times New Roman" panose="02020603050405020304" pitchFamily="18" charset="0"/>
                <a:cs typeface="Times New Roman" panose="02020603050405020304" pitchFamily="18" charset="0"/>
              </a:rPr>
              <a:t>— certainly; </a:t>
            </a:r>
            <a:r>
              <a:rPr lang="en-US" sz="1100" i="1" dirty="0" err="1">
                <a:solidFill>
                  <a:srgbClr val="774D1D"/>
                </a:solidFill>
                <a:effectLst/>
                <a:latin typeface="inherit"/>
                <a:ea typeface="Times New Roman" panose="02020603050405020304" pitchFamily="18" charset="0"/>
                <a:cs typeface="Times New Roman" panose="02020603050405020304" pitchFamily="18" charset="0"/>
                <a:hlinkClick r:id="rId16"/>
              </a:rPr>
              <a:t>nivasati</a:t>
            </a:r>
            <a:r>
              <a:rPr lang="en-US" sz="1100" dirty="0">
                <a:solidFill>
                  <a:srgbClr val="000000"/>
                </a:solidFill>
                <a:effectLst/>
                <a:latin typeface="inherit"/>
                <a:ea typeface="Times New Roman" panose="02020603050405020304" pitchFamily="18" charset="0"/>
                <a:cs typeface="Times New Roman" panose="02020603050405020304" pitchFamily="18" charset="0"/>
              </a:rPr>
              <a:t> — resides; </a:t>
            </a:r>
            <a:r>
              <a:rPr lang="en-US" sz="1100" i="1" dirty="0" err="1">
                <a:solidFill>
                  <a:srgbClr val="774D1D"/>
                </a:solidFill>
                <a:effectLst/>
                <a:latin typeface="inherit"/>
                <a:ea typeface="Times New Roman" panose="02020603050405020304" pitchFamily="18" charset="0"/>
                <a:cs typeface="Times New Roman" panose="02020603050405020304" pitchFamily="18" charset="0"/>
                <a:hlinkClick r:id="rId17"/>
              </a:rPr>
              <a:t>akhila</a:t>
            </a:r>
            <a:r>
              <a:rPr lang="en-US" sz="1100" i="1" dirty="0" err="1">
                <a:solidFill>
                  <a:srgbClr val="000000"/>
                </a:solidFill>
                <a:effectLst/>
                <a:latin typeface="inherit"/>
                <a:ea typeface="Times New Roman" panose="02020603050405020304" pitchFamily="18" charset="0"/>
                <a:cs typeface="Times New Roman" panose="02020603050405020304" pitchFamily="18" charset="0"/>
              </a:rPr>
              <a:t>-</a:t>
            </a:r>
            <a:r>
              <a:rPr lang="en-US" sz="1100" i="1" dirty="0" err="1">
                <a:solidFill>
                  <a:srgbClr val="774D1D"/>
                </a:solidFill>
                <a:effectLst/>
                <a:latin typeface="inherit"/>
                <a:ea typeface="Times New Roman" panose="02020603050405020304" pitchFamily="18" charset="0"/>
                <a:cs typeface="Times New Roman" panose="02020603050405020304" pitchFamily="18" charset="0"/>
                <a:hlinkClick r:id="rId18"/>
              </a:rPr>
              <a:t>ātma</a:t>
            </a:r>
            <a:r>
              <a:rPr lang="en-US" sz="1100" dirty="0">
                <a:solidFill>
                  <a:srgbClr val="000000"/>
                </a:solidFill>
                <a:effectLst/>
                <a:latin typeface="inherit"/>
                <a:ea typeface="Times New Roman" panose="02020603050405020304" pitchFamily="18" charset="0"/>
                <a:cs typeface="Times New Roman" panose="02020603050405020304" pitchFamily="18" charset="0"/>
              </a:rPr>
              <a:t> — as the soul of all; </a:t>
            </a:r>
            <a:r>
              <a:rPr lang="en-US" sz="1100" i="1" dirty="0" err="1">
                <a:solidFill>
                  <a:srgbClr val="774D1D"/>
                </a:solidFill>
                <a:effectLst/>
                <a:latin typeface="inherit"/>
                <a:ea typeface="Times New Roman" panose="02020603050405020304" pitchFamily="18" charset="0"/>
                <a:cs typeface="Times New Roman" panose="02020603050405020304" pitchFamily="18" charset="0"/>
                <a:hlinkClick r:id="rId19"/>
              </a:rPr>
              <a:t>bhūtaḥ</a:t>
            </a:r>
            <a:r>
              <a:rPr lang="en-US" sz="1100" dirty="0">
                <a:solidFill>
                  <a:srgbClr val="000000"/>
                </a:solidFill>
                <a:effectLst/>
                <a:latin typeface="inherit"/>
                <a:ea typeface="Times New Roman" panose="02020603050405020304" pitchFamily="18" charset="0"/>
                <a:cs typeface="Times New Roman" panose="02020603050405020304" pitchFamily="18" charset="0"/>
              </a:rPr>
              <a:t> — who exists;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fontAlgn="base">
              <a:lnSpc>
                <a:spcPct val="107000"/>
              </a:lnSpc>
              <a:spcBef>
                <a:spcPts val="0"/>
              </a:spcBef>
              <a:spcAft>
                <a:spcPts val="800"/>
              </a:spcAft>
            </a:pPr>
            <a:r>
              <a:rPr lang="en-US" sz="1100" dirty="0">
                <a:solidFill>
                  <a:srgbClr val="000000"/>
                </a:solidFill>
                <a:effectLst/>
                <a:latin typeface="inherit"/>
                <a:ea typeface="Times New Roman" panose="02020603050405020304" pitchFamily="18" charset="0"/>
                <a:cs typeface="Times New Roman" panose="02020603050405020304" pitchFamily="18" charset="0"/>
              </a:rPr>
              <a: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fontAlgn="base">
              <a:lnSpc>
                <a:spcPct val="107000"/>
              </a:lnSpc>
              <a:spcBef>
                <a:spcPts val="0"/>
              </a:spcBef>
              <a:spcAft>
                <a:spcPts val="800"/>
              </a:spcAft>
            </a:pPr>
            <a:r>
              <a:rPr lang="en-US" sz="1100" cap="small" dirty="0">
                <a:solidFill>
                  <a:srgbClr val="000000"/>
                </a:solidFill>
                <a:effectLst/>
                <a:latin typeface="inherit"/>
                <a:ea typeface="Times New Roman" panose="02020603050405020304" pitchFamily="18" charset="0"/>
                <a:cs typeface="Times New Roman" panose="02020603050405020304" pitchFamily="18" charset="0"/>
              </a:rPr>
              <a:t>Translation: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fontAlgn="base">
              <a:lnSpc>
                <a:spcPct val="107000"/>
              </a:lnSpc>
              <a:spcBef>
                <a:spcPts val="0"/>
              </a:spcBef>
              <a:spcAft>
                <a:spcPts val="800"/>
              </a:spcAft>
            </a:pPr>
            <a:r>
              <a:rPr lang="en-US" sz="1100" b="1" dirty="0">
                <a:solidFill>
                  <a:srgbClr val="000000"/>
                </a:solidFill>
                <a:effectLst/>
                <a:latin typeface="inherit"/>
                <a:ea typeface="Times New Roman" panose="02020603050405020304" pitchFamily="18" charset="0"/>
                <a:cs typeface="Times New Roman" panose="02020603050405020304" pitchFamily="18" charset="0"/>
              </a:rPr>
              <a:t>I worship Govinda, the primeval Lord, residing in His own realm, </a:t>
            </a:r>
            <a:r>
              <a:rPr lang="en-US" sz="1100" b="1" dirty="0" err="1">
                <a:solidFill>
                  <a:srgbClr val="000000"/>
                </a:solidFill>
                <a:effectLst/>
                <a:latin typeface="inherit"/>
                <a:ea typeface="Times New Roman" panose="02020603050405020304" pitchFamily="18" charset="0"/>
                <a:cs typeface="Times New Roman" panose="02020603050405020304" pitchFamily="18" charset="0"/>
              </a:rPr>
              <a:t>Goloka</a:t>
            </a:r>
            <a:r>
              <a:rPr lang="en-US" sz="1100" b="1" dirty="0">
                <a:solidFill>
                  <a:srgbClr val="000000"/>
                </a:solidFill>
                <a:effectLst/>
                <a:latin typeface="inherit"/>
                <a:ea typeface="Times New Roman" panose="02020603050405020304" pitchFamily="18" charset="0"/>
                <a:cs typeface="Times New Roman" panose="02020603050405020304" pitchFamily="18" charset="0"/>
              </a:rPr>
              <a:t>, with </a:t>
            </a:r>
            <a:r>
              <a:rPr lang="en-US" sz="1100" b="1" dirty="0" err="1">
                <a:solidFill>
                  <a:srgbClr val="000000"/>
                </a:solidFill>
                <a:effectLst/>
                <a:latin typeface="inherit"/>
                <a:ea typeface="Times New Roman" panose="02020603050405020304" pitchFamily="18" charset="0"/>
                <a:cs typeface="Times New Roman" panose="02020603050405020304" pitchFamily="18" charset="0"/>
              </a:rPr>
              <a:t>Rādhā</a:t>
            </a:r>
            <a:r>
              <a:rPr lang="en-US" sz="1100" b="1" dirty="0">
                <a:solidFill>
                  <a:srgbClr val="000000"/>
                </a:solidFill>
                <a:effectLst/>
                <a:latin typeface="inherit"/>
                <a:ea typeface="Times New Roman" panose="02020603050405020304" pitchFamily="18" charset="0"/>
                <a:cs typeface="Times New Roman" panose="02020603050405020304" pitchFamily="18" charset="0"/>
              </a:rPr>
              <a:t>, resembling His own spiritual figure, the embodiment of the ecstatic potency possessed of the sixty-four artistic activities, in the company of Her confidantes [</a:t>
            </a:r>
            <a:r>
              <a:rPr lang="en-US" sz="1100" b="1" dirty="0" err="1">
                <a:solidFill>
                  <a:srgbClr val="000000"/>
                </a:solidFill>
                <a:effectLst/>
                <a:latin typeface="inherit"/>
                <a:ea typeface="Times New Roman" panose="02020603050405020304" pitchFamily="18" charset="0"/>
                <a:cs typeface="Times New Roman" panose="02020603050405020304" pitchFamily="18" charset="0"/>
              </a:rPr>
              <a:t>sakhīs</a:t>
            </a:r>
            <a:r>
              <a:rPr lang="en-US" sz="1100" b="1" dirty="0">
                <a:solidFill>
                  <a:srgbClr val="000000"/>
                </a:solidFill>
                <a:effectLst/>
                <a:latin typeface="inherit"/>
                <a:ea typeface="Times New Roman" panose="02020603050405020304" pitchFamily="18" charset="0"/>
                <a:cs typeface="Times New Roman" panose="02020603050405020304" pitchFamily="18" charset="0"/>
              </a:rPr>
              <a:t>], embodiments of the extensions of Her bodily form, permeated and vitalized by His ever-blissful spiritual rasa.</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nSpc>
                <a:spcPct val="107000"/>
              </a:lnSpc>
              <a:spcBef>
                <a:spcPts val="0"/>
              </a:spcBef>
              <a:spcAft>
                <a:spcPts val="0"/>
              </a:spcAft>
              <a:buFont typeface="Courier New" panose="02070309020205020404" pitchFamily="49" charset="0"/>
              <a:buChar char="o"/>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9FE4226-C098-4DCF-A438-35495DB4871B}" type="slidenum">
              <a:rPr lang="en-US" smtClean="0"/>
              <a:t>17</a:t>
            </a:fld>
            <a:endParaRPr lang="en-US"/>
          </a:p>
        </p:txBody>
      </p:sp>
    </p:spTree>
    <p:extLst>
      <p:ext uri="{BB962C8B-B14F-4D97-AF65-F5344CB8AC3E}">
        <p14:creationId xmlns:p14="http://schemas.microsoft.com/office/powerpoint/2010/main" val="42089433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ctr">
              <a:lnSpc>
                <a:spcPct val="107000"/>
              </a:lnSpc>
              <a:spcBef>
                <a:spcPts val="0"/>
              </a:spcBef>
              <a:spcAft>
                <a:spcPts val="800"/>
              </a:spcAft>
            </a:pPr>
            <a:r>
              <a:rPr lang="en-US" sz="1200"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na</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tasya</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kāryaṁ</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karaṇaṁ</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ca </a:t>
            </a:r>
            <a:r>
              <a:rPr lang="en-US" sz="1200"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vidyate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200"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na</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tat-</a:t>
            </a:r>
            <a:r>
              <a:rPr lang="en-US" sz="1200"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samaś</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cābhyadhikaś</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ca </a:t>
            </a:r>
            <a:r>
              <a:rPr lang="en-US" sz="1200"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dṛśyate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200" b="1" i="1" dirty="0" err="1">
                <a:solidFill>
                  <a:srgbClr val="FF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parāsya</a:t>
            </a:r>
            <a:r>
              <a:rPr lang="en-US" sz="1200" b="1" i="1" dirty="0">
                <a:solidFill>
                  <a:srgbClr val="FF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r>
              <a:rPr lang="en-US" sz="1200" b="1" i="1" dirty="0" err="1">
                <a:solidFill>
                  <a:srgbClr val="FF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śaktir</a:t>
            </a:r>
            <a:r>
              <a:rPr lang="en-US" sz="1200" b="1" i="1" dirty="0">
                <a:solidFill>
                  <a:srgbClr val="FF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vividhaiva</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śrūyate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200"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svābhāvikī</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jñāna-bala-kriyā</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ca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pPr marL="171450" indent="-171450">
              <a:buFont typeface="Arial" panose="020B0604020202020204" pitchFamily="34" charset="0"/>
              <a:buChar char="•"/>
            </a:pPr>
            <a:r>
              <a:rPr lang="en-US" dirty="0"/>
              <a:t>nothing He has to do</a:t>
            </a:r>
          </a:p>
          <a:p>
            <a:pPr marL="171450" indent="-171450">
              <a:buFont typeface="Arial" panose="020B0604020202020204" pitchFamily="34" charset="0"/>
              <a:buChar char="•"/>
            </a:pPr>
            <a:r>
              <a:rPr lang="en-US" dirty="0"/>
              <a:t>Therefore we see no one equal or greater </a:t>
            </a:r>
          </a:p>
          <a:p>
            <a:pPr marL="628650" lvl="1" indent="-171450">
              <a:buFont typeface="Arial" panose="020B0604020202020204" pitchFamily="34" charset="0"/>
              <a:buChar char="•"/>
            </a:pPr>
            <a:r>
              <a:rPr lang="en-US" dirty="0"/>
              <a:t>for everything done naturally and systematically by multifarious energies, </a:t>
            </a:r>
          </a:p>
          <a:p>
            <a:pPr marL="628650" lvl="1" indent="-171450">
              <a:buFont typeface="Arial" panose="020B0604020202020204" pitchFamily="34" charset="0"/>
              <a:buChar char="•"/>
            </a:pPr>
            <a:r>
              <a:rPr lang="en-US" dirty="0"/>
              <a:t>providing Him full knowledge, power and pastimes</a:t>
            </a:r>
          </a:p>
          <a:p>
            <a:pPr marL="628650" lvl="1" indent="-171450">
              <a:buFont typeface="Arial" panose="020B0604020202020204" pitchFamily="34" charset="0"/>
              <a:buChar char="•"/>
            </a:pPr>
            <a:endParaRPr lang="en-US" dirty="0"/>
          </a:p>
          <a:p>
            <a:r>
              <a:rPr lang="en-US" dirty="0"/>
              <a:t>(</a:t>
            </a:r>
            <a:r>
              <a:rPr lang="en-US" dirty="0" err="1"/>
              <a:t>Śvetāśvatara</a:t>
            </a:r>
            <a:r>
              <a:rPr lang="en-US" dirty="0"/>
              <a:t> </a:t>
            </a:r>
            <a:r>
              <a:rPr lang="en-US" dirty="0" err="1"/>
              <a:t>Upaniṣad</a:t>
            </a:r>
            <a:r>
              <a:rPr lang="en-US" dirty="0"/>
              <a:t> 6.8)</a:t>
            </a:r>
          </a:p>
          <a:p>
            <a:endParaRPr lang="en-US" dirty="0"/>
          </a:p>
        </p:txBody>
      </p:sp>
      <p:sp>
        <p:nvSpPr>
          <p:cNvPr id="4" name="Slide Number Placeholder 3"/>
          <p:cNvSpPr>
            <a:spLocks noGrp="1"/>
          </p:cNvSpPr>
          <p:nvPr>
            <p:ph type="sldNum" sz="quarter" idx="10"/>
          </p:nvPr>
        </p:nvSpPr>
        <p:spPr/>
        <p:txBody>
          <a:bodyPr/>
          <a:lstStyle/>
          <a:p>
            <a:fld id="{A9FE4226-C098-4DCF-A438-35495DB4871B}" type="slidenum">
              <a:rPr lang="en-US" smtClean="0"/>
              <a:t>18</a:t>
            </a:fld>
            <a:endParaRPr lang="en-US"/>
          </a:p>
        </p:txBody>
      </p:sp>
    </p:spTree>
    <p:extLst>
      <p:ext uri="{BB962C8B-B14F-4D97-AF65-F5344CB8AC3E}">
        <p14:creationId xmlns:p14="http://schemas.microsoft.com/office/powerpoint/2010/main" val="3134865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MS Word </a:t>
            </a:r>
            <a:r>
              <a:rPr lang="en-US" dirty="0" err="1"/>
              <a:t>cit</a:t>
            </a:r>
            <a:r>
              <a:rPr lang="en-US" dirty="0"/>
              <a:t> shakti.docx</a:t>
            </a:r>
          </a:p>
          <a:p>
            <a:endParaRPr lang="en-US" dirty="0"/>
          </a:p>
          <a:p>
            <a:endParaRPr lang="en-US" dirty="0"/>
          </a:p>
        </p:txBody>
      </p:sp>
      <p:sp>
        <p:nvSpPr>
          <p:cNvPr id="4" name="Slide Number Placeholder 3"/>
          <p:cNvSpPr>
            <a:spLocks noGrp="1"/>
          </p:cNvSpPr>
          <p:nvPr>
            <p:ph type="sldNum" sz="quarter" idx="10"/>
          </p:nvPr>
        </p:nvSpPr>
        <p:spPr/>
        <p:txBody>
          <a:bodyPr/>
          <a:lstStyle/>
          <a:p>
            <a:fld id="{A9FE4226-C098-4DCF-A438-35495DB4871B}" type="slidenum">
              <a:rPr lang="en-US" smtClean="0"/>
              <a:t>19</a:t>
            </a:fld>
            <a:endParaRPr lang="en-US"/>
          </a:p>
        </p:txBody>
      </p:sp>
    </p:spTree>
    <p:extLst>
      <p:ext uri="{BB962C8B-B14F-4D97-AF65-F5344CB8AC3E}">
        <p14:creationId xmlns:p14="http://schemas.microsoft.com/office/powerpoint/2010/main" val="3277982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FE4226-C098-4DCF-A438-35495DB4871B}" type="slidenum">
              <a:rPr lang="en-US" smtClean="0"/>
              <a:t>2</a:t>
            </a:fld>
            <a:endParaRPr lang="en-US"/>
          </a:p>
        </p:txBody>
      </p:sp>
    </p:spTree>
    <p:extLst>
      <p:ext uri="{BB962C8B-B14F-4D97-AF65-F5344CB8AC3E}">
        <p14:creationId xmlns:p14="http://schemas.microsoft.com/office/powerpoint/2010/main" val="17936666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interact each other</a:t>
            </a:r>
          </a:p>
          <a:p>
            <a:r>
              <a:rPr lang="en-US" dirty="0"/>
              <a:t>What happens when energies come in contact with each other</a:t>
            </a:r>
          </a:p>
        </p:txBody>
      </p:sp>
      <p:sp>
        <p:nvSpPr>
          <p:cNvPr id="4" name="Slide Number Placeholder 3"/>
          <p:cNvSpPr>
            <a:spLocks noGrp="1"/>
          </p:cNvSpPr>
          <p:nvPr>
            <p:ph type="sldNum" sz="quarter" idx="10"/>
          </p:nvPr>
        </p:nvSpPr>
        <p:spPr/>
        <p:txBody>
          <a:bodyPr/>
          <a:lstStyle/>
          <a:p>
            <a:fld id="{A9FE4226-C098-4DCF-A438-35495DB4871B}" type="slidenum">
              <a:rPr lang="en-US" smtClean="0"/>
              <a:t>20</a:t>
            </a:fld>
            <a:endParaRPr lang="en-US"/>
          </a:p>
        </p:txBody>
      </p:sp>
    </p:spTree>
    <p:extLst>
      <p:ext uri="{BB962C8B-B14F-4D97-AF65-F5344CB8AC3E}">
        <p14:creationId xmlns:p14="http://schemas.microsoft.com/office/powerpoint/2010/main" val="41733513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Atheists</a:t>
            </a:r>
          </a:p>
          <a:p>
            <a:pPr lvl="1"/>
            <a:r>
              <a:rPr lang="en-US" sz="1200" kern="1200" dirty="0">
                <a:solidFill>
                  <a:schemeClr val="tx1"/>
                </a:solidFill>
                <a:effectLst/>
                <a:latin typeface="+mn-lt"/>
                <a:ea typeface="+mn-ea"/>
                <a:cs typeface="+mn-cs"/>
              </a:rPr>
              <a:t>Imperfect world</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Christians</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Enjoyer, smile in garden </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Islam</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Kill if depict </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Buddhist</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Zero</a:t>
            </a:r>
          </a:p>
          <a:p>
            <a:pPr marL="342900" marR="0" lvl="0" indent="-342900">
              <a:lnSpc>
                <a:spcPct val="107000"/>
              </a:lnSpc>
              <a:spcBef>
                <a:spcPts val="0"/>
              </a:spcBef>
              <a:spcAft>
                <a:spcPts val="0"/>
              </a:spcAft>
              <a:buFont typeface="Symbol" panose="05050102010706020507" pitchFamily="18" charset="2"/>
              <a:buChar char=""/>
            </a:pPr>
            <a:r>
              <a:rPr lang="en-US" sz="1200" dirty="0" err="1">
                <a:effectLst/>
                <a:latin typeface="Calibri" panose="020F0502020204030204" pitchFamily="34" charset="0"/>
                <a:ea typeface="Calibri" panose="020F0502020204030204" pitchFamily="34" charset="0"/>
                <a:cs typeface="Times New Roman" panose="02020603050405020304" pitchFamily="18" charset="0"/>
              </a:rPr>
              <a:t>Mayavada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Brahman, white light</a:t>
            </a: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Brahma-</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vaivarta</a:t>
            </a:r>
            <a:r>
              <a:rPr lang="en-US" sz="1200" dirty="0">
                <a:effectLst/>
                <a:latin typeface="Calibri" panose="020F0502020204030204" pitchFamily="34" charset="0"/>
                <a:ea typeface="Calibri" panose="020F0502020204030204" pitchFamily="34" charset="0"/>
                <a:cs typeface="Times New Roman" panose="02020603050405020304" pitchFamily="18" charset="0"/>
              </a:rPr>
              <a:t> Purana</a:t>
            </a:r>
          </a:p>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ourier New" panose="02070309020205020404" pitchFamily="49" charset="0"/>
              <a:buChar char="o"/>
            </a:pP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Narada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Why Krishna come to earth?</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who asked?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ourier New" panose="02070309020205020404" pitchFamily="49" charset="0"/>
              <a:buChar char="o"/>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Narayana Rsi said: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during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Varaha-kalpa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earth took shelter Brahma.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ourier New" panose="02070309020205020404" pitchFamily="49" charset="0"/>
              <a:buChar char="o"/>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Brahma, Siva,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Yamaraja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etc.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went Lord Hari’s abode,...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ourier New" panose="02070309020205020404" pitchFamily="49" charset="0"/>
              <a:buChar char="o"/>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10 million yojanas above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Brahmaloka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ourier New" panose="02070309020205020404" pitchFamily="49" charset="0"/>
              <a:buChar char="o"/>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go to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Goloka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500 million yojanas above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Vaikuntha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78      The demigods were eager to go to that place beyond description.  Travelling at the speed of mind, they all went to the shore of the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Viraja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river.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79      The demigods became filled with wonder when they saw that beautiful and broad riverbank splendid with pure crystal,...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80      ...glittering with pearls, rubies,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parasa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jewels, and many kinds of blue, white, green and red jewels,...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81      ...somewhere beautiful with coral grass and decorated with priceless transcendental gems,...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82      ...somewhere filled with treasuries of rubies and sapphires Brahma had never seen before,...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83      somewhere filled with treasuries of emeralds, somewhere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syamantaka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jewels, and somewhere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rucaka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jewels,...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84      ...somewhere filled with treasuries of topaz, somewhere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kaustubha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jewels, and somewhere other jewels,...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85      ...somewhere filled with treasuries of jewels that are beyond description, and somewhere filled with beautiful and delightful pastime places.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86      After gazing at this place, the (three) demigods crossed to the farther shore, where they saw a beautiful mountain with a hundred peaks,...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87      ...splendid with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parijata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trees, filled with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kalpa-vrksa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trees and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surabhi</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cows,...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88      ...ten million yojanas high, ten times as long, and five hundred millions yojanas wide,...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89      ...on its peak a beautiful walled rasa-dance circle ten yojanas across,...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90      ...with a thousand gardens of fragrant blossoming flowers attended by swarms of black bees,...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91      ...splendid with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jewelled</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pastime palaces and with a thousand multiplied by ten million jewel pavilions,...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92-93  ...splendid with jewel staircases, beautiful jewel domes, and a splendid emerald pillar studded with rubies and its middle decorated with beautiful sapphires,...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94      ...splendid with jewel walls and four gates of many jewels,...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95      ...with many mango  trees tied with diamonds, and with many banana trees,...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96      ...with the leaves of white-rice plants, with fruits, and with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durva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grass, anointed with sandal,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aguru</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musk and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kunkuma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97      ...filled, O sage with many millions of youthful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gopis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decorated with jewel ornaments, splendid with jewel necklaces,...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98      ...decorated with jewel bracelets, armlets, and anklets, their cheeks splendid with jewel earrings,...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99      ...their fingers beautifully decorated with jewel rings, their toes splendid with a network of jewels,...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100     ...decorated with jewel ornaments, splendid with jewel crowns, their nostrils splendidly decorated with a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gajendra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-pearl ornament,...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101     ...the place below their curly hair splendid with a dot of red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sindura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their complexions the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colour</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of beautiful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campaka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flowers, (their limbs) anointed with sandal paste,...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102     ...dressed in yellow garments, their beautiful lips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bimba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fruits, the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splendour</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of their faces eclipsing the autumn moonlight,...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103     ...their eyes eclipsing the beauty of lotuses blooming in autumn, their eyes glistening with black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kajjala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and designs drawn in musk,...</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104     ...their braids decorated with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malata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blossoms that attract black bees greedy for nectar,...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105     ...their graceful motions defeating the elephants and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khanjana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birds, the crooked motions of their curved eyebrows suggesting a slight smile,...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106     ...splendid with teeth like ripe pomegranate seeds, decorated with raised noses opulent like the king of birds’ beak,...</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107     ...their heavy breasts like the elephant king’s cheeks, their thighs firm and their hips broad,...</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108     ...their hearts wounded by Kama’s arrows, passionately yearning to gaze on the full moon of (Lord Krishna’s) face...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109     ...(their forms) beautiful, attached to serving Shri Radha’s lotus feet, and by Radha’s order engaged in protecting that place,...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110     ...which was always filled with a hundred thousand pastime lakes filled with red and white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lohita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lotuses, splendid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padma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lotuses, sweetly humming black bees,...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111     ...and which had a thousand gardens of blossoming flowers and many forest cottages with couches of flowers,...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112     ...betel nuts and camphor, jewel lamps, white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camaras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113     ...and wonderful, beautiful, and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colourful</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flower garlands.  O sage, after seeing this rasa dance circle, the (three) demigods left that mountain.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114     Then they saw Radha-Krishna’s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favourite</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forest, which was named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Vrndavana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forest, which was extraordinarily beautiful and charming,...</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115     ...which was a place where Radha and Krishna enjoyed pastimes, which was filled with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kalpa-vrksa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trees and gentle breezes carrying drops of water from the shore of the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Viraja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river,...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116     ...which was fragrant with musk designs everywhere, filled with new sprouts and with the cooing of cuckoos,...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117     ...beautiful with somewhere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keli-kadamba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trees, somewhere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mandara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trees, somewhere sandal trees, and somewhere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campaka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trees,...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118     ...scented with fragrant flowers of mango,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nagaranga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and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panasa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trees,...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119     ...filled with forests of tala, coconut,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jambu</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badari</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kharjura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120     ...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guvakamrataka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jambira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banana,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shriphala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and pomegranate trees, O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Narada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121     ...splendid with many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piyala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sala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and banyan trees, with many trees bearing ripe tala fruits,...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122     ...with many beautiful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nimba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salmali</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tintidi</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and with other kinds of trees,...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123     ...splendid with many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kalpa-vrksa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trees everywhere, with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mallika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malati</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kunda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ketaki</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and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madhavi</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vines,...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124     ...with many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yuthika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flowers, with five hundred million forest cottages, O sage,...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125     ...with jewel lamps, with decorations fragrant with incense, with fragrant breezes,...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126     ...and with beds made of flowers decorated with a network of flower garlands and scented with sandal filled with sweet sounds of bees greedy for nectar,...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127     ...filled with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gopis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beautifully decorated with jewel ornaments, by Radha’s order protected by five hundred million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gopis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128     ...filled with thirty-two forests of which beautiful, beautiful, beautiful, secluded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Vrndavana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is the best,...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129     ...filled, O sage, with many perfectly ripe, sweet, delicious fruits, filled with many cows and barns,...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130     ...filled with a thousand fragrant gardens of blossoming flowers (attracting) hosts of bees greedy for nectar,...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131     ...and splendid with the jewel homes of five hundred million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gopas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whose forms were like Shri Krishna’s.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132     After gazing at beautiful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Vrndavana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the (three) demigods went to circular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Goloka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which was ten million yojanas in size,...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133     ...which was surrounded by a jewel wall with four gates protected by many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gopa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gatekeepers,...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134     ...and which had five hundred million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asramas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of Lord Krishna’s servants,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asramas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studded with jewels and filled with many delightful things,...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135     ...one billion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asramas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of Lord Krishna’s devotees,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asramas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even more beautifully made of many jewels,...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136     ...one hundred million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asramas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of Lord Krishna’s associates,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asramas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even more beautifully made of precious jewels,...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137     ...ten million jewel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asramas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of the Lord’s intimate associates, whose forms were like Lord Krishna’s,...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138     ...320 million jewel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asramas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of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gopis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purely devoted to Shri Radha,...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139     ...one hundred million beautiful jewel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asramas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of these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gopis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maidservants,...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140-44 ...and one billion beautiful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asramas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of they who, purified by austerities in a hundred births, became very firm devotees on earth in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Bharata-varsa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awake or asleep rapt in meditation on Lord Hari, and chanting “Radha-Krishna! Krishna!” day and night,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asramas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made of many jewels, filled with many delightful things, splendid with flower couches, flower garlands, white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camaras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jewel mirrors, many sapphires, curtains of fine cloth, and roofs decorated with many domes made of priceless jewels.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145     After gazing at this wonderful place, the (three) demigods went a little further and happily saw a beautiful and eternal banyan tree,...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146     ...five yojanas across and twice as many high, with a thousand trunks and countless branches,...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147     ...and beautiful with jewel platforms and many ripe jewel fruits.  At the root of that tree the demigods saw many cowherd boys who had forms like Lord Krishna,...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148     ...and who were dressed in yellow garments, attached to playing, handsome, decorated with jewel ornaments, and all of whose limbs were anointed with sandal paste.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149     The demigods gazed at these close associates of Lord Hari and then looked far away at the beautiful royal path,...</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150     ..which was paved with sapphires, rubies, diamonds,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rucaka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jewels, and jewels the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colour</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of red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sindura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151     ...which had many benches and jewel pavilions, which was anointed with sandal,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aguru</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musk, and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kunkuma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152-3  ...which was splendid with many banana trees decorated with yoghurt drops, leaves, rice, fruit, flowers, sandal anointed flowers strung on fine threads,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kunkuma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auspicious jewel bells, and branches filled with fruit,...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154     ...decorated with flower garlands anointed with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sindura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kunkuma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and fragrant sandal,...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155     ...and filled with many playful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gopis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156-8  Then, seeing in the distance a beautiful place surrounded by a moat and jewel walls with sixteen gates guarded by gatekeepers, splendid with jewel stairways, beautiful curtains more pure than fire, mirrors, white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camaras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wonderful jewel beds, and flower garlands and anointed with sandal,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aguru</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musk, and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kunkuma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the demigods became very eager to proceed.</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159     O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Narada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after going a short distance they saw the beautiful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asrama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of Radha, who is the queen of the rasa dance,...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160     ...the queen of the demigods, the best of the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gopis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and She who to Lord Krishna is more dear than life, a beautiful, beautiful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asrama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161     ..that was completely indescribable, that no great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pandita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could describe, that was a great circle of six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gavyutis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Note: A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gavyuti</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is equal to two miles.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162     ...that had a hundred palaces, shone with the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splendour</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of many jewels, was made of the best of the best of priceless jewels,...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163     ...was beautiful with many impassable deep moats, filled with a hundred flower gardens and many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kalpa-vrksa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trees, constructed with many jewels, surrounded by great walls,...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164     ...and was made with jewel benches and seven wonderful jewel gates, O sage,...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165     ...and a series of seven gates that led, one after the other, to a place of sixteen gates.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166     Gazing at this great wall as tall as a thousand bows and splendidly beautiful with many small jewel domes, the (three) demigods became filled with wonder.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167     Keeping it on their right, they happily went a small distance behind that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asrama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168     There they saw a billion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asramas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of many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gopas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and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gopis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169     They gazed again and again at the beautiful, beautiful ever new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asramas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of the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gopas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and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gopis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170     After thus seeing all of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Goloka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the demigods returned to the beautiful circle of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Vrndavana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forest.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171     The demigods saw the mountain of a hundred peaks and went past it to the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Viraja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river.  When they went past the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Viraja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river they saw nothing more.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172-3  Thus the demigods gazed at auspicious, wonderful, spiritual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Goloka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which had a thousand lakes, which was made of jewels, and which, by the will of Lord Krishna and the wisdom of Shri Radha, was situated in the spiritual sky.  The demigods then gazed at the beautiful dancing they saw there.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174     Then. O sage, as they heard beautiful, beautifully rhythmic, nectar songs there about the glories of Shri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Shri</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Radha-Krishna, the demigods fainted.</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175     Regaining consciousness in a moment, and their thoughts now fixed on Lord Krishna, the demigods gazed at the many beauties and wonders there in place after place.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176     They saw all the beautiful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gopis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dressed in many different kinds of garments, some with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mrdangas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in their hands, some with vinas in their hands,...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177     ...some with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camaras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in their hands, some with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karatalas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in their hands, some with various musical instruments in their hands, some making their jewel anklets tinkle melodiously,...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178     ...some making a whole network of jewel ornaments tinkle, some spontaneously dancing as they carried jugs on their heads,...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179     ...some dressed as men with others dressed as their heroines, some dressed as Krishna with others dressed as Radha,...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180     ...some in the mood of separation, and others happily embracing each other.  As they gazed at these playful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gopis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the (three) demigods smiled.</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181     O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Narada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going a little further, they saw the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asramas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of Radha’s friends, and then the homes of Her dearest friends,...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182     ...who in beauty, virtues, dress, appearance, youthful spirit, good fortune, and age were just like Her.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183     Now please hear the names of Shri Radha’s thirty-three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gopi</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friends, who are beyond description.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184     They are Susila,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Sasikala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Yamuna, Madhavi, Rati,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Kadambamala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Kunti,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Jahnavi</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Svayamprabha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185     ...Candramukhi,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Padmamukhi</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Savitri,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Sudhamukhi</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Subha, Padma, Parijata, Gauri,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Sarvamangala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186     ...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Kalika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Kamala,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Durga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Bharati, Sarasvati,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Gangambika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Madhumati</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Campaparna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Sundari,...</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187     ...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Krishnapriya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Sati,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Nandani</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and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Nandana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their forms were like Shri Radha’s.  Their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asramas</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 were made of jewels,...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188     ...decorated with many wonders, beautiful, splendid with many domes of priceless jewels,...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189     ...splendid, and made with the best of jewels.  This world is beyond the material world.  There is no world higher than this.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190     Above this there is nothing.  What exists culminates in this world.  In the same way, there is nothing below the seven realms of </a:t>
            </a:r>
            <a:r>
              <a:rPr lang="en-US" sz="1200" dirty="0" err="1">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Rasatala</a:t>
            </a: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191     Below them is only impassable and invisible water and darkness.  Now you have heard from me all about the boundaries of the universe and what lies beyond the universe.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10"/>
          </p:nvPr>
        </p:nvSpPr>
        <p:spPr/>
        <p:txBody>
          <a:bodyPr/>
          <a:lstStyle/>
          <a:p>
            <a:fld id="{A9FE4226-C098-4DCF-A438-35495DB4871B}" type="slidenum">
              <a:rPr lang="en-US" smtClean="0"/>
              <a:t>21</a:t>
            </a:fld>
            <a:endParaRPr lang="en-US"/>
          </a:p>
        </p:txBody>
      </p:sp>
    </p:spTree>
    <p:extLst>
      <p:ext uri="{BB962C8B-B14F-4D97-AF65-F5344CB8AC3E}">
        <p14:creationId xmlns:p14="http://schemas.microsoft.com/office/powerpoint/2010/main" val="12117823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FE4226-C098-4DCF-A438-35495DB4871B}" type="slidenum">
              <a:rPr lang="en-US" smtClean="0"/>
              <a:t>3</a:t>
            </a:fld>
            <a:endParaRPr lang="en-US"/>
          </a:p>
        </p:txBody>
      </p:sp>
    </p:spTree>
    <p:extLst>
      <p:ext uri="{BB962C8B-B14F-4D97-AF65-F5344CB8AC3E}">
        <p14:creationId xmlns:p14="http://schemas.microsoft.com/office/powerpoint/2010/main" val="2120303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FE4226-C098-4DCF-A438-35495DB4871B}" type="slidenum">
              <a:rPr lang="en-US" smtClean="0"/>
              <a:t>4</a:t>
            </a:fld>
            <a:endParaRPr lang="en-US"/>
          </a:p>
        </p:txBody>
      </p:sp>
    </p:spTree>
    <p:extLst>
      <p:ext uri="{BB962C8B-B14F-4D97-AF65-F5344CB8AC3E}">
        <p14:creationId xmlns:p14="http://schemas.microsoft.com/office/powerpoint/2010/main" val="3419731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FE4226-C098-4DCF-A438-35495DB4871B}" type="slidenum">
              <a:rPr lang="en-US" smtClean="0"/>
              <a:t>5</a:t>
            </a:fld>
            <a:endParaRPr lang="en-US"/>
          </a:p>
        </p:txBody>
      </p:sp>
    </p:spTree>
    <p:extLst>
      <p:ext uri="{BB962C8B-B14F-4D97-AF65-F5344CB8AC3E}">
        <p14:creationId xmlns:p14="http://schemas.microsoft.com/office/powerpoint/2010/main" val="2248525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FE4226-C098-4DCF-A438-35495DB4871B}" type="slidenum">
              <a:rPr lang="en-US" smtClean="0"/>
              <a:t>6</a:t>
            </a:fld>
            <a:endParaRPr lang="en-US"/>
          </a:p>
        </p:txBody>
      </p:sp>
    </p:spTree>
    <p:extLst>
      <p:ext uri="{BB962C8B-B14F-4D97-AF65-F5344CB8AC3E}">
        <p14:creationId xmlns:p14="http://schemas.microsoft.com/office/powerpoint/2010/main" val="3370674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FE4226-C098-4DCF-A438-35495DB4871B}" type="slidenum">
              <a:rPr lang="en-US" smtClean="0"/>
              <a:t>7</a:t>
            </a:fld>
            <a:endParaRPr lang="en-US"/>
          </a:p>
        </p:txBody>
      </p:sp>
    </p:spTree>
    <p:extLst>
      <p:ext uri="{BB962C8B-B14F-4D97-AF65-F5344CB8AC3E}">
        <p14:creationId xmlns:p14="http://schemas.microsoft.com/office/powerpoint/2010/main" val="42682499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1200" i="1" u="sng" dirty="0" err="1">
                <a:solidFill>
                  <a:srgbClr val="774D1D"/>
                </a:solidFill>
                <a:effectLst/>
                <a:latin typeface="inherit"/>
                <a:ea typeface="Calibri" panose="020F0502020204030204" pitchFamily="34" charset="0"/>
                <a:cs typeface="Times New Roman" panose="02020603050405020304" pitchFamily="18" charset="0"/>
                <a:hlinkClick r:id="rId3"/>
              </a:rPr>
              <a:t>ūrū</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—2 thighs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err="1">
                <a:effectLst/>
                <a:latin typeface="Calibri" panose="020F0502020204030204" pitchFamily="34" charset="0"/>
                <a:ea typeface="Calibri" panose="020F0502020204030204" pitchFamily="34" charset="0"/>
                <a:cs typeface="Times New Roman" panose="02020603050405020304" pitchFamily="18" charset="0"/>
              </a:rPr>
              <a:t>Uru</a:t>
            </a:r>
            <a:r>
              <a:rPr lang="en-US" sz="1200" dirty="0">
                <a:effectLst/>
                <a:latin typeface="Calibri" panose="020F0502020204030204" pitchFamily="34" charset="0"/>
                <a:ea typeface="Calibri" panose="020F0502020204030204" pitchFamily="34" charset="0"/>
                <a:cs typeface="Times New Roman" panose="02020603050405020304" pitchFamily="18" charset="0"/>
              </a:rPr>
              <a:t> = great, powerful</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urukrama</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guru</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i="1" u="sng" dirty="0" err="1">
                <a:solidFill>
                  <a:srgbClr val="774D1D"/>
                </a:solidFill>
                <a:effectLst/>
                <a:latin typeface="inherit"/>
                <a:ea typeface="Calibri" panose="020F0502020204030204" pitchFamily="34" charset="0"/>
                <a:cs typeface="Times New Roman" panose="02020603050405020304" pitchFamily="18" charset="0"/>
                <a:hlinkClick r:id="rId3"/>
              </a:rPr>
              <a:t>ūrū</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greatest, most power limbs = thighs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i="1" u="sng" dirty="0" err="1">
                <a:solidFill>
                  <a:srgbClr val="774D1D"/>
                </a:solidFill>
                <a:effectLst/>
                <a:latin typeface="inherit"/>
                <a:ea typeface="Calibri" panose="020F0502020204030204" pitchFamily="34" charset="0"/>
                <a:cs typeface="Times New Roman" panose="02020603050405020304" pitchFamily="18" charset="0"/>
                <a:hlinkClick r:id="rId4"/>
              </a:rPr>
              <a:t>suparṇa</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of </a:t>
            </a:r>
            <a:r>
              <a:rPr lang="en-US"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Garuḍa</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(wonderful, extraordinarily powerful wings)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We swing hand, paper move or candle blow out</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Nectar,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Kadru</a:t>
            </a:r>
            <a:r>
              <a:rPr lang="en-US" sz="1200" dirty="0">
                <a:effectLst/>
                <a:latin typeface="Calibri" panose="020F0502020204030204" pitchFamily="34" charset="0"/>
                <a:ea typeface="Calibri" panose="020F0502020204030204" pitchFamily="34" charset="0"/>
                <a:cs typeface="Times New Roman" panose="02020603050405020304" pitchFamily="18" charset="0"/>
              </a:rPr>
              <a:t>, demigods, wings and talons, wheel, 2 headed serpents, eyes burn, blinded</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Eat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nisadas</a:t>
            </a:r>
            <a:r>
              <a:rPr lang="en-US" sz="1200" dirty="0">
                <a:effectLst/>
                <a:latin typeface="Calibri" panose="020F0502020204030204" pitchFamily="34" charset="0"/>
                <a:ea typeface="Calibri" panose="020F0502020204030204" pitchFamily="34" charset="0"/>
                <a:cs typeface="Times New Roman" panose="02020603050405020304" pitchFamily="18" charset="0"/>
              </a:rPr>
              <a:t>, dust, open mouth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Bikers, ride Harley, project power</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i="1" u="sng" dirty="0" err="1">
                <a:solidFill>
                  <a:srgbClr val="774D1D"/>
                </a:solidFill>
                <a:effectLst/>
                <a:latin typeface="inherit"/>
                <a:ea typeface="Calibri" panose="020F0502020204030204" pitchFamily="34" charset="0"/>
                <a:cs typeface="Times New Roman" panose="02020603050405020304" pitchFamily="18" charset="0"/>
                <a:hlinkClick r:id="rId5"/>
              </a:rPr>
              <a:t>bhujayoḥ</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—2 shoulders; </a:t>
            </a:r>
            <a:r>
              <a:rPr lang="en-US" sz="1200" i="1" u="sng" dirty="0" err="1">
                <a:solidFill>
                  <a:srgbClr val="774D1D"/>
                </a:solidFill>
                <a:effectLst/>
                <a:latin typeface="inherit"/>
                <a:ea typeface="Calibri" panose="020F0502020204030204" pitchFamily="34" charset="0"/>
                <a:cs typeface="Times New Roman" panose="02020603050405020304" pitchFamily="18" charset="0"/>
                <a:hlinkClick r:id="rId6"/>
              </a:rPr>
              <a:t>adhi</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on;</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Rodeo, bronco busting </a:t>
            </a:r>
          </a:p>
          <a:p>
            <a:pPr marL="1200150" marR="0" lvl="2" indent="-285750">
              <a:lnSpc>
                <a:spcPct val="107000"/>
              </a:lnSpc>
              <a:spcBef>
                <a:spcPts val="0"/>
              </a:spcBef>
              <a:spcAft>
                <a:spcPts val="0"/>
              </a:spcAft>
              <a:buFont typeface="Courier New" panose="02070309020205020404" pitchFamily="49" charset="0"/>
              <a:buChar char="o"/>
            </a:pPr>
            <a:r>
              <a:rPr lang="en-US" sz="1050" dirty="0">
                <a:effectLst/>
                <a:latin typeface="Calibri" panose="020F0502020204030204" pitchFamily="34" charset="0"/>
                <a:ea typeface="Calibri" panose="020F0502020204030204" pitchFamily="34" charset="0"/>
                <a:cs typeface="Times New Roman" panose="02020603050405020304" pitchFamily="18" charset="0"/>
              </a:rPr>
              <a:t>Big wave riding</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Effortlessly resting</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i="1" u="sng" dirty="0" err="1">
                <a:solidFill>
                  <a:srgbClr val="774D1D"/>
                </a:solidFill>
                <a:effectLst/>
                <a:latin typeface="inherit"/>
                <a:ea typeface="Calibri" panose="020F0502020204030204" pitchFamily="34" charset="0"/>
                <a:cs typeface="Times New Roman" panose="02020603050405020304" pitchFamily="18" charset="0"/>
                <a:hlinkClick r:id="rId7"/>
              </a:rPr>
              <a:t>śobhamānau</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beautiful</a:t>
            </a: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r>
              <a:rPr lang="en-US"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kiba</a:t>
            </a: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jaya</a:t>
            </a: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jaya</a:t>
            </a: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gorācāńder</a:t>
            </a: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āratiko</a:t>
            </a: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dirty="0" err="1">
                <a:solidFill>
                  <a:srgbClr val="FF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śobhā</a:t>
            </a:r>
            <a:r>
              <a:rPr lang="en-US" sz="1200" dirty="0">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 (beautiful)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i="1" u="sng" dirty="0" err="1">
                <a:solidFill>
                  <a:srgbClr val="774D1D"/>
                </a:solidFill>
                <a:effectLst/>
                <a:latin typeface="inherit"/>
                <a:ea typeface="Calibri" panose="020F0502020204030204" pitchFamily="34" charset="0"/>
                <a:cs typeface="Times New Roman" panose="02020603050405020304" pitchFamily="18" charset="0"/>
                <a:hlinkClick r:id="rId7"/>
              </a:rPr>
              <a:t>mānau</a:t>
            </a:r>
            <a:r>
              <a:rPr lang="en-US" sz="12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makes the object so, causes it to be (</a:t>
            </a:r>
            <a:r>
              <a:rPr lang="en-US" sz="12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makes</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legs beautiful)</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800"/>
              </a:spcAft>
              <a:buFont typeface="Wingdings" panose="05000000000000000000" pitchFamily="2"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Women high-heals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A9FE4226-C098-4DCF-A438-35495DB4871B}" type="slidenum">
              <a:rPr lang="en-US" smtClean="0"/>
              <a:t>8</a:t>
            </a:fld>
            <a:endParaRPr lang="en-US"/>
          </a:p>
        </p:txBody>
      </p:sp>
    </p:spTree>
    <p:extLst>
      <p:ext uri="{BB962C8B-B14F-4D97-AF65-F5344CB8AC3E}">
        <p14:creationId xmlns:p14="http://schemas.microsoft.com/office/powerpoint/2010/main" val="3258056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1200" i="1" u="sng" dirty="0" err="1">
                <a:solidFill>
                  <a:srgbClr val="774D1D"/>
                </a:solidFill>
                <a:effectLst/>
                <a:latin typeface="inherit"/>
                <a:ea typeface="Calibri" panose="020F0502020204030204" pitchFamily="34" charset="0"/>
                <a:cs typeface="Times New Roman" panose="02020603050405020304" pitchFamily="18" charset="0"/>
                <a:hlinkClick r:id="rId3"/>
              </a:rPr>
              <a:t>atasikā</a:t>
            </a:r>
            <a:r>
              <a:rPr lang="en-US" sz="12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US" sz="1200" i="1" u="sng" dirty="0" err="1">
                <a:solidFill>
                  <a:srgbClr val="774D1D"/>
                </a:solidFill>
                <a:effectLst/>
                <a:latin typeface="inherit"/>
                <a:ea typeface="Calibri" panose="020F0502020204030204" pitchFamily="34" charset="0"/>
                <a:cs typeface="Times New Roman" panose="02020603050405020304" pitchFamily="18" charset="0"/>
                <a:hlinkClick r:id="rId4"/>
              </a:rPr>
              <a:t>kusuma</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of the linseed flower; </a:t>
            </a:r>
            <a:r>
              <a:rPr lang="en-US" sz="1200" i="1" u="sng" dirty="0" err="1">
                <a:solidFill>
                  <a:srgbClr val="774D1D"/>
                </a:solidFill>
                <a:effectLst/>
                <a:latin typeface="inherit"/>
                <a:ea typeface="Calibri" panose="020F0502020204030204" pitchFamily="34" charset="0"/>
                <a:cs typeface="Times New Roman" panose="02020603050405020304" pitchFamily="18" charset="0"/>
                <a:hlinkClick r:id="rId5"/>
              </a:rPr>
              <a:t>avabhāsau</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like the luster;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l" defTabSz="914400" rtl="0" eaLnBrk="1" fontAlgn="auto" latinLnBrk="0" hangingPunct="1">
              <a:lnSpc>
                <a:spcPct val="107000"/>
              </a:lnSpc>
              <a:spcBef>
                <a:spcPts val="0"/>
              </a:spcBef>
              <a:spcAft>
                <a:spcPts val="0"/>
              </a:spcAft>
              <a:buClrTx/>
              <a:buSzTx/>
              <a:buFont typeface="Courier New" panose="02070309020205020404" pitchFamily="49" charset="0"/>
              <a:buChar char="o"/>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Flaxseed, linseed = same</a:t>
            </a:r>
          </a:p>
          <a:p>
            <a:pPr marL="742950" marR="0" lvl="1" indent="-285750" algn="l" defTabSz="914400" rtl="0" eaLnBrk="1" fontAlgn="auto" latinLnBrk="0" hangingPunct="1">
              <a:lnSpc>
                <a:spcPct val="107000"/>
              </a:lnSpc>
              <a:spcBef>
                <a:spcPts val="0"/>
              </a:spcBef>
              <a:spcAft>
                <a:spcPts val="0"/>
              </a:spcAft>
              <a:buClrTx/>
              <a:buSzTx/>
              <a:buFont typeface="Courier New" panose="02070309020205020404" pitchFamily="49" charset="0"/>
              <a:buChar char="o"/>
              <a:tabLst/>
              <a:defRPr/>
            </a:pPr>
            <a:r>
              <a:rPr lang="en-US" sz="1200" b="0" i="0" kern="1200" dirty="0" err="1">
                <a:solidFill>
                  <a:schemeClr val="tx1"/>
                </a:solidFill>
                <a:effectLst/>
                <a:latin typeface="+mn-lt"/>
                <a:ea typeface="+mn-ea"/>
                <a:cs typeface="+mn-cs"/>
              </a:rPr>
              <a:t>bhāsā</a:t>
            </a:r>
            <a:r>
              <a:rPr lang="en-US" sz="1200" b="0" i="0" kern="1200" dirty="0">
                <a:solidFill>
                  <a:schemeClr val="tx1"/>
                </a:solidFill>
                <a:effectLst/>
                <a:latin typeface="+mn-lt"/>
                <a:ea typeface="+mn-ea"/>
                <a:cs typeface="+mn-cs"/>
              </a:rPr>
              <a:t> — effulgence, cause by reflection </a:t>
            </a:r>
          </a:p>
          <a:p>
            <a:pPr marL="1200150" marR="0" lvl="2" indent="-285750" algn="l" defTabSz="914400" rtl="0" eaLnBrk="1" fontAlgn="auto" latinLnBrk="0" hangingPunct="1">
              <a:lnSpc>
                <a:spcPct val="107000"/>
              </a:lnSpc>
              <a:spcBef>
                <a:spcPts val="0"/>
              </a:spcBef>
              <a:spcAft>
                <a:spcPts val="0"/>
              </a:spcAft>
              <a:buClrTx/>
              <a:buSzTx/>
              <a:buFont typeface="Courier New" panose="02070309020205020404" pitchFamily="49" charset="0"/>
              <a:buChar char="o"/>
              <a:tabLst/>
              <a:defRPr/>
            </a:pPr>
            <a:r>
              <a:rPr lang="en-US" sz="1050" i="1" u="sng" dirty="0" err="1">
                <a:solidFill>
                  <a:srgbClr val="774D1D"/>
                </a:solidFill>
                <a:effectLst/>
                <a:latin typeface="inherit"/>
                <a:ea typeface="Calibri" panose="020F0502020204030204" pitchFamily="34" charset="0"/>
                <a:cs typeface="Times New Roman" panose="02020603050405020304" pitchFamily="18" charset="0"/>
                <a:hlinkClick r:id="rId5"/>
              </a:rPr>
              <a:t>avabhāsau</a:t>
            </a: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like the luster of;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1200150" marR="0" lvl="2"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Woman - Lip stick </a:t>
            </a:r>
          </a:p>
          <a:p>
            <a:pPr marL="1200150" marR="0" lvl="2"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Light skin, sun tan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A9FE4226-C098-4DCF-A438-35495DB4871B}" type="slidenum">
              <a:rPr lang="en-US" smtClean="0"/>
              <a:t>9</a:t>
            </a:fld>
            <a:endParaRPr lang="en-US"/>
          </a:p>
        </p:txBody>
      </p:sp>
    </p:spTree>
    <p:extLst>
      <p:ext uri="{BB962C8B-B14F-4D97-AF65-F5344CB8AC3E}">
        <p14:creationId xmlns:p14="http://schemas.microsoft.com/office/powerpoint/2010/main" val="481849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78193A04-7C54-48CE-AD35-023818FEC828}" type="datetimeFigureOut">
              <a:rPr lang="en-US" smtClean="0"/>
              <a:t>1/16/2018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6F1519-72BA-4B65-BCEA-1E2030CDA1DF}" type="slidenum">
              <a:rPr lang="en-US" smtClean="0"/>
              <a:t>‹#›</a:t>
            </a:fld>
            <a:endParaRPr lang="en-US"/>
          </a:p>
        </p:txBody>
      </p:sp>
    </p:spTree>
    <p:extLst>
      <p:ext uri="{BB962C8B-B14F-4D97-AF65-F5344CB8AC3E}">
        <p14:creationId xmlns:p14="http://schemas.microsoft.com/office/powerpoint/2010/main" val="1234778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8193A04-7C54-48CE-AD35-023818FEC828}" type="datetimeFigureOut">
              <a:rPr lang="en-US" smtClean="0"/>
              <a:t>1/16/2018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6F1519-72BA-4B65-BCEA-1E2030CDA1DF}" type="slidenum">
              <a:rPr lang="en-US" smtClean="0"/>
              <a:t>‹#›</a:t>
            </a:fld>
            <a:endParaRPr lang="en-US"/>
          </a:p>
        </p:txBody>
      </p:sp>
    </p:spTree>
    <p:extLst>
      <p:ext uri="{BB962C8B-B14F-4D97-AF65-F5344CB8AC3E}">
        <p14:creationId xmlns:p14="http://schemas.microsoft.com/office/powerpoint/2010/main" val="161309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8193A04-7C54-48CE-AD35-023818FEC828}" type="datetimeFigureOut">
              <a:rPr lang="en-US" smtClean="0"/>
              <a:t>1/16/2018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6F1519-72BA-4B65-BCEA-1E2030CDA1DF}" type="slidenum">
              <a:rPr lang="en-US" smtClean="0"/>
              <a:t>‹#›</a:t>
            </a:fld>
            <a:endParaRPr lang="en-US"/>
          </a:p>
        </p:txBody>
      </p:sp>
    </p:spTree>
    <p:extLst>
      <p:ext uri="{BB962C8B-B14F-4D97-AF65-F5344CB8AC3E}">
        <p14:creationId xmlns:p14="http://schemas.microsoft.com/office/powerpoint/2010/main" val="30391597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8193A04-7C54-48CE-AD35-023818FEC828}" type="datetimeFigureOut">
              <a:rPr lang="en-US" smtClean="0"/>
              <a:t>1/16/2018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6F1519-72BA-4B65-BCEA-1E2030CDA1DF}"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4463624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8193A04-7C54-48CE-AD35-023818FEC828}" type="datetimeFigureOut">
              <a:rPr lang="en-US" smtClean="0"/>
              <a:t>1/16/2018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6F1519-72BA-4B65-BCEA-1E2030CDA1DF}" type="slidenum">
              <a:rPr lang="en-US" smtClean="0"/>
              <a:t>‹#›</a:t>
            </a:fld>
            <a:endParaRPr lang="en-US"/>
          </a:p>
        </p:txBody>
      </p:sp>
    </p:spTree>
    <p:extLst>
      <p:ext uri="{BB962C8B-B14F-4D97-AF65-F5344CB8AC3E}">
        <p14:creationId xmlns:p14="http://schemas.microsoft.com/office/powerpoint/2010/main" val="9699855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78193A04-7C54-48CE-AD35-023818FEC828}" type="datetimeFigureOut">
              <a:rPr lang="en-US" smtClean="0"/>
              <a:t>1/16/2018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6F1519-72BA-4B65-BCEA-1E2030CDA1DF}" type="slidenum">
              <a:rPr lang="en-US" smtClean="0"/>
              <a:t>‹#›</a:t>
            </a:fld>
            <a:endParaRPr lang="en-US"/>
          </a:p>
        </p:txBody>
      </p:sp>
    </p:spTree>
    <p:extLst>
      <p:ext uri="{BB962C8B-B14F-4D97-AF65-F5344CB8AC3E}">
        <p14:creationId xmlns:p14="http://schemas.microsoft.com/office/powerpoint/2010/main" val="14251363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78193A04-7C54-48CE-AD35-023818FEC828}" type="datetimeFigureOut">
              <a:rPr lang="en-US" smtClean="0"/>
              <a:t>1/16/2018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6F1519-72BA-4B65-BCEA-1E2030CDA1DF}" type="slidenum">
              <a:rPr lang="en-US" smtClean="0"/>
              <a:t>‹#›</a:t>
            </a:fld>
            <a:endParaRPr lang="en-US"/>
          </a:p>
        </p:txBody>
      </p:sp>
    </p:spTree>
    <p:extLst>
      <p:ext uri="{BB962C8B-B14F-4D97-AF65-F5344CB8AC3E}">
        <p14:creationId xmlns:p14="http://schemas.microsoft.com/office/powerpoint/2010/main" val="4054211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193A04-7C54-48CE-AD35-023818FEC828}" type="datetimeFigureOut">
              <a:rPr lang="en-US" smtClean="0"/>
              <a:t>1/16/2018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6F1519-72BA-4B65-BCEA-1E2030CDA1DF}" type="slidenum">
              <a:rPr lang="en-US" smtClean="0"/>
              <a:t>‹#›</a:t>
            </a:fld>
            <a:endParaRPr lang="en-US"/>
          </a:p>
        </p:txBody>
      </p:sp>
    </p:spTree>
    <p:extLst>
      <p:ext uri="{BB962C8B-B14F-4D97-AF65-F5344CB8AC3E}">
        <p14:creationId xmlns:p14="http://schemas.microsoft.com/office/powerpoint/2010/main" val="25247231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193A04-7C54-48CE-AD35-023818FEC828}" type="datetimeFigureOut">
              <a:rPr lang="en-US" smtClean="0"/>
              <a:t>1/16/2018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6F1519-72BA-4B65-BCEA-1E2030CDA1DF}" type="slidenum">
              <a:rPr lang="en-US" smtClean="0"/>
              <a:t>‹#›</a:t>
            </a:fld>
            <a:endParaRPr lang="en-US"/>
          </a:p>
        </p:txBody>
      </p:sp>
    </p:spTree>
    <p:extLst>
      <p:ext uri="{BB962C8B-B14F-4D97-AF65-F5344CB8AC3E}">
        <p14:creationId xmlns:p14="http://schemas.microsoft.com/office/powerpoint/2010/main" val="1441419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193A04-7C54-48CE-AD35-023818FEC828}" type="datetimeFigureOut">
              <a:rPr lang="en-US" smtClean="0"/>
              <a:t>1/16/2018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6F1519-72BA-4B65-BCEA-1E2030CDA1DF}" type="slidenum">
              <a:rPr lang="en-US" smtClean="0"/>
              <a:t>‹#›</a:t>
            </a:fld>
            <a:endParaRPr lang="en-US"/>
          </a:p>
        </p:txBody>
      </p:sp>
    </p:spTree>
    <p:extLst>
      <p:ext uri="{BB962C8B-B14F-4D97-AF65-F5344CB8AC3E}">
        <p14:creationId xmlns:p14="http://schemas.microsoft.com/office/powerpoint/2010/main" val="3516655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193A04-7C54-48CE-AD35-023818FEC828}" type="datetimeFigureOut">
              <a:rPr lang="en-US" smtClean="0"/>
              <a:t>1/16/2018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6F1519-72BA-4B65-BCEA-1E2030CDA1DF}" type="slidenum">
              <a:rPr lang="en-US" smtClean="0"/>
              <a:t>‹#›</a:t>
            </a:fld>
            <a:endParaRPr lang="en-US"/>
          </a:p>
        </p:txBody>
      </p:sp>
    </p:spTree>
    <p:extLst>
      <p:ext uri="{BB962C8B-B14F-4D97-AF65-F5344CB8AC3E}">
        <p14:creationId xmlns:p14="http://schemas.microsoft.com/office/powerpoint/2010/main" val="3468184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8193A04-7C54-48CE-AD35-023818FEC828}" type="datetimeFigureOut">
              <a:rPr lang="en-US" smtClean="0"/>
              <a:t>1/16/2018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6F1519-72BA-4B65-BCEA-1E2030CDA1DF}" type="slidenum">
              <a:rPr lang="en-US" smtClean="0"/>
              <a:t>‹#›</a:t>
            </a:fld>
            <a:endParaRPr lang="en-US"/>
          </a:p>
        </p:txBody>
      </p:sp>
    </p:spTree>
    <p:extLst>
      <p:ext uri="{BB962C8B-B14F-4D97-AF65-F5344CB8AC3E}">
        <p14:creationId xmlns:p14="http://schemas.microsoft.com/office/powerpoint/2010/main" val="3778665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8193A04-7C54-48CE-AD35-023818FEC828}" type="datetimeFigureOut">
              <a:rPr lang="en-US" smtClean="0"/>
              <a:t>1/16/2018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6F1519-72BA-4B65-BCEA-1E2030CDA1DF}" type="slidenum">
              <a:rPr lang="en-US" smtClean="0"/>
              <a:t>‹#›</a:t>
            </a:fld>
            <a:endParaRPr lang="en-US"/>
          </a:p>
        </p:txBody>
      </p:sp>
    </p:spTree>
    <p:extLst>
      <p:ext uri="{BB962C8B-B14F-4D97-AF65-F5344CB8AC3E}">
        <p14:creationId xmlns:p14="http://schemas.microsoft.com/office/powerpoint/2010/main" val="2857173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8193A04-7C54-48CE-AD35-023818FEC828}" type="datetimeFigureOut">
              <a:rPr lang="en-US" smtClean="0"/>
              <a:t>1/16/2018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6F1519-72BA-4B65-BCEA-1E2030CDA1DF}" type="slidenum">
              <a:rPr lang="en-US" smtClean="0"/>
              <a:t>‹#›</a:t>
            </a:fld>
            <a:endParaRPr lang="en-US"/>
          </a:p>
        </p:txBody>
      </p:sp>
    </p:spTree>
    <p:extLst>
      <p:ext uri="{BB962C8B-B14F-4D97-AF65-F5344CB8AC3E}">
        <p14:creationId xmlns:p14="http://schemas.microsoft.com/office/powerpoint/2010/main" val="1671632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193A04-7C54-48CE-AD35-023818FEC828}" type="datetimeFigureOut">
              <a:rPr lang="en-US" smtClean="0"/>
              <a:t>1/16/2018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6F1519-72BA-4B65-BCEA-1E2030CDA1DF}" type="slidenum">
              <a:rPr lang="en-US" smtClean="0"/>
              <a:t>‹#›</a:t>
            </a:fld>
            <a:endParaRPr lang="en-US"/>
          </a:p>
        </p:txBody>
      </p:sp>
    </p:spTree>
    <p:extLst>
      <p:ext uri="{BB962C8B-B14F-4D97-AF65-F5344CB8AC3E}">
        <p14:creationId xmlns:p14="http://schemas.microsoft.com/office/powerpoint/2010/main" val="5883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8193A04-7C54-48CE-AD35-023818FEC828}" type="datetimeFigureOut">
              <a:rPr lang="en-US" smtClean="0"/>
              <a:t>1/16/2018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6F1519-72BA-4B65-BCEA-1E2030CDA1DF}" type="slidenum">
              <a:rPr lang="en-US" smtClean="0"/>
              <a:t>‹#›</a:t>
            </a:fld>
            <a:endParaRPr lang="en-US"/>
          </a:p>
        </p:txBody>
      </p:sp>
    </p:spTree>
    <p:extLst>
      <p:ext uri="{BB962C8B-B14F-4D97-AF65-F5344CB8AC3E}">
        <p14:creationId xmlns:p14="http://schemas.microsoft.com/office/powerpoint/2010/main" val="1260770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8193A04-7C54-48CE-AD35-023818FEC828}" type="datetimeFigureOut">
              <a:rPr lang="en-US" smtClean="0"/>
              <a:t>1/16/2018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6F1519-72BA-4B65-BCEA-1E2030CDA1DF}" type="slidenum">
              <a:rPr lang="en-US" smtClean="0"/>
              <a:t>‹#›</a:t>
            </a:fld>
            <a:endParaRPr lang="en-US"/>
          </a:p>
        </p:txBody>
      </p:sp>
    </p:spTree>
    <p:extLst>
      <p:ext uri="{BB962C8B-B14F-4D97-AF65-F5344CB8AC3E}">
        <p14:creationId xmlns:p14="http://schemas.microsoft.com/office/powerpoint/2010/main" val="4062760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78193A04-7C54-48CE-AD35-023818FEC828}" type="datetimeFigureOut">
              <a:rPr lang="en-US" smtClean="0"/>
              <a:t>1/16/2018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706F1519-72BA-4B65-BCEA-1E2030CDA1DF}" type="slidenum">
              <a:rPr lang="en-US" smtClean="0"/>
              <a:t>‹#›</a:t>
            </a:fld>
            <a:endParaRPr lang="en-US"/>
          </a:p>
        </p:txBody>
      </p:sp>
    </p:spTree>
    <p:extLst>
      <p:ext uri="{BB962C8B-B14F-4D97-AF65-F5344CB8AC3E}">
        <p14:creationId xmlns:p14="http://schemas.microsoft.com/office/powerpoint/2010/main" val="419051240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8" Type="http://schemas.openxmlformats.org/officeDocument/2006/relationships/hyperlink" Target="http://vedabase.com/en/synonyms-index?original=kanci" TargetMode="External"/><Relationship Id="rId3" Type="http://schemas.openxmlformats.org/officeDocument/2006/relationships/hyperlink" Target="http://vedabase.com/en/synonyms-index?original=vyalambi" TargetMode="External"/><Relationship Id="rId7" Type="http://schemas.openxmlformats.org/officeDocument/2006/relationships/hyperlink" Target="http://vedabase.com/en/synonyms-index?original=vartamana" TargetMode="External"/><Relationship Id="rId12" Type="http://schemas.openxmlformats.org/officeDocument/2006/relationships/hyperlink" Target="http://vedabase.com/en/synonyms-index?original=bimbam"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hyperlink" Target="http://vedabase.com/en/synonyms-index?original=vasasi" TargetMode="External"/><Relationship Id="rId11" Type="http://schemas.openxmlformats.org/officeDocument/2006/relationships/hyperlink" Target="http://vedabase.com/en/synonyms-index?original=nitamba" TargetMode="External"/><Relationship Id="rId5" Type="http://schemas.openxmlformats.org/officeDocument/2006/relationships/hyperlink" Target="http://vedabase.com/en/synonyms-index?original=vara" TargetMode="External"/><Relationship Id="rId10" Type="http://schemas.openxmlformats.org/officeDocument/2006/relationships/hyperlink" Target="http://vedabase.com/en/synonyms-index?original=parirambhi" TargetMode="External"/><Relationship Id="rId4" Type="http://schemas.openxmlformats.org/officeDocument/2006/relationships/hyperlink" Target="http://vedabase.com/en/synonyms-index?original=pita" TargetMode="External"/><Relationship Id="rId9" Type="http://schemas.openxmlformats.org/officeDocument/2006/relationships/hyperlink" Target="http://vedabase.com/en/synonyms-index?original=kalapa"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vedabase.com/en/synonyms-index?original=ojah"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hyperlink" Target="http://vedabase.com/en/synonyms-index?original=nidhi"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hyperlink" Target="http://vedabase.com/en/synonyms-index?original=ojah" TargetMode="External"/><Relationship Id="rId13" Type="http://schemas.openxmlformats.org/officeDocument/2006/relationships/hyperlink" Target="http://vedabase.com/en/synonyms-index?original=vyalambi" TargetMode="External"/><Relationship Id="rId18" Type="http://schemas.openxmlformats.org/officeDocument/2006/relationships/hyperlink" Target="http://vedabase.com/en/synonyms-index?original=kanci" TargetMode="External"/><Relationship Id="rId3" Type="http://schemas.openxmlformats.org/officeDocument/2006/relationships/hyperlink" Target="http://vedabase.com/en/synonyms-index?original=uru" TargetMode="External"/><Relationship Id="rId21" Type="http://schemas.openxmlformats.org/officeDocument/2006/relationships/hyperlink" Target="http://vedabase.com/en/synonyms-index?original=nitamba" TargetMode="External"/><Relationship Id="rId7" Type="http://schemas.openxmlformats.org/officeDocument/2006/relationships/hyperlink" Target="http://vedabase.com/en/synonyms-index?original=sobhamanau" TargetMode="External"/><Relationship Id="rId12" Type="http://schemas.openxmlformats.org/officeDocument/2006/relationships/hyperlink" Target="http://vedabase.com/en/synonyms-index?original=avabhasau" TargetMode="External"/><Relationship Id="rId17" Type="http://schemas.openxmlformats.org/officeDocument/2006/relationships/hyperlink" Target="http://vedabase.com/en/synonyms-index?original=vartamana" TargetMode="External"/><Relationship Id="rId2" Type="http://schemas.openxmlformats.org/officeDocument/2006/relationships/notesSlide" Target="../notesSlides/notesSlide3.xml"/><Relationship Id="rId16" Type="http://schemas.openxmlformats.org/officeDocument/2006/relationships/hyperlink" Target="http://vedabase.com/en/synonyms-index?original=vasasi" TargetMode="External"/><Relationship Id="rId20" Type="http://schemas.openxmlformats.org/officeDocument/2006/relationships/hyperlink" Target="http://vedabase.com/en/synonyms-index?original=parirambhi" TargetMode="External"/><Relationship Id="rId1" Type="http://schemas.openxmlformats.org/officeDocument/2006/relationships/slideLayout" Target="../slideLayouts/slideLayout7.xml"/><Relationship Id="rId6" Type="http://schemas.openxmlformats.org/officeDocument/2006/relationships/hyperlink" Target="http://vedabase.com/en/synonyms-index?original=adhi" TargetMode="External"/><Relationship Id="rId11" Type="http://schemas.openxmlformats.org/officeDocument/2006/relationships/hyperlink" Target="http://vedabase.com/en/synonyms-index?original=kusuma" TargetMode="External"/><Relationship Id="rId5" Type="http://schemas.openxmlformats.org/officeDocument/2006/relationships/hyperlink" Target="http://vedabase.com/en/synonyms-index?original=bhujayoh" TargetMode="External"/><Relationship Id="rId15" Type="http://schemas.openxmlformats.org/officeDocument/2006/relationships/hyperlink" Target="http://vedabase.com/en/synonyms-index?original=vara" TargetMode="External"/><Relationship Id="rId10" Type="http://schemas.openxmlformats.org/officeDocument/2006/relationships/hyperlink" Target="http://vedabase.com/en/synonyms-index?original=atasika" TargetMode="External"/><Relationship Id="rId19" Type="http://schemas.openxmlformats.org/officeDocument/2006/relationships/hyperlink" Target="http://vedabase.com/en/synonyms-index?original=kalapa" TargetMode="External"/><Relationship Id="rId4" Type="http://schemas.openxmlformats.org/officeDocument/2006/relationships/hyperlink" Target="http://vedabase.com/en/synonyms-index?original=suparna" TargetMode="External"/><Relationship Id="rId9" Type="http://schemas.openxmlformats.org/officeDocument/2006/relationships/hyperlink" Target="http://vedabase.com/en/synonyms-index?original=nidhi" TargetMode="External"/><Relationship Id="rId14" Type="http://schemas.openxmlformats.org/officeDocument/2006/relationships/hyperlink" Target="http://vedabase.com/en/synonyms-index?original=pita" TargetMode="External"/><Relationship Id="rId22" Type="http://schemas.openxmlformats.org/officeDocument/2006/relationships/hyperlink" Target="http://vedabase.com/en/synonyms-index?original=bimba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hyperlink" Target="http://vedabase.com/en/synonyms-index?original=uru" TargetMode="External"/><Relationship Id="rId7" Type="http://schemas.openxmlformats.org/officeDocument/2006/relationships/hyperlink" Target="http://vedabase.com/en/synonyms-index?original=sobhamanau"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vedabase.com/en/synonyms-index?original=adhi" TargetMode="External"/><Relationship Id="rId5" Type="http://schemas.openxmlformats.org/officeDocument/2006/relationships/hyperlink" Target="http://vedabase.com/en/synonyms-index?original=bhujayoh" TargetMode="External"/><Relationship Id="rId4" Type="http://schemas.openxmlformats.org/officeDocument/2006/relationships/hyperlink" Target="http://vedabase.com/en/synonyms-index?original=suparna"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harekrsna.de/garuda/Visnu-Garuda.jpg">
            <a:extLst>
              <a:ext uri="{FF2B5EF4-FFF2-40B4-BE49-F238E27FC236}">
                <a16:creationId xmlns:a16="http://schemas.microsoft.com/office/drawing/2014/main" id="{DDAC4E96-0BCC-49A3-BD67-D5EAEB2856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6855" y="0"/>
            <a:ext cx="4745145" cy="705160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33D371B7-2B85-469A-BF0B-0C072AE6B40B}"/>
              </a:ext>
            </a:extLst>
          </p:cNvPr>
          <p:cNvSpPr>
            <a:spLocks noGrp="1"/>
          </p:cNvSpPr>
          <p:nvPr>
            <p:ph type="title"/>
          </p:nvPr>
        </p:nvSpPr>
        <p:spPr/>
        <p:txBody>
          <a:bodyPr>
            <a:normAutofit fontScale="90000"/>
          </a:bodyPr>
          <a:lstStyle/>
          <a:p>
            <a:r>
              <a:rPr lang="en-US" sz="6600" dirty="0">
                <a:solidFill>
                  <a:schemeClr val="tx2"/>
                </a:solidFill>
                <a:latin typeface="Adobe Gothic Std B" panose="020B0800000000000000" pitchFamily="34" charset="-128"/>
                <a:ea typeface="Adobe Gothic Std B" panose="020B0800000000000000" pitchFamily="34" charset="-128"/>
              </a:rPr>
              <a:t>SB 3.28.24</a:t>
            </a:r>
          </a:p>
        </p:txBody>
      </p:sp>
      <p:sp>
        <p:nvSpPr>
          <p:cNvPr id="8" name="Text Placeholder 7">
            <a:extLst>
              <a:ext uri="{FF2B5EF4-FFF2-40B4-BE49-F238E27FC236}">
                <a16:creationId xmlns:a16="http://schemas.microsoft.com/office/drawing/2014/main" id="{8439D01F-8021-4574-B798-F69744E06A7A}"/>
              </a:ext>
            </a:extLst>
          </p:cNvPr>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4235582068"/>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AC80A54-D432-4015-9643-5A7C52D5CBA4}"/>
              </a:ext>
            </a:extLst>
          </p:cNvPr>
          <p:cNvSpPr/>
          <p:nvPr/>
        </p:nvSpPr>
        <p:spPr>
          <a:xfrm>
            <a:off x="794818" y="1528761"/>
            <a:ext cx="10942819" cy="230832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94D7E4"/>
                </a:solidFill>
                <a:effectLst/>
                <a:uLnTx/>
                <a:uFillTx/>
                <a:latin typeface="Corbel" panose="020B0503020204020204"/>
                <a:ea typeface="+mn-ea"/>
                <a:cs typeface="+mn-cs"/>
              </a:rPr>
              <a:t> </a:t>
            </a:r>
            <a:r>
              <a:rPr kumimoji="0" lang="en-US" sz="3600" b="0" i="1" u="none" strike="noStrike" kern="1200" cap="none" spc="0" normalizeH="0" baseline="0" noProof="0" dirty="0" err="1">
                <a:ln>
                  <a:noFill/>
                </a:ln>
                <a:solidFill>
                  <a:srgbClr val="94D7E4"/>
                </a:solidFill>
                <a:effectLst/>
                <a:uLnTx/>
                <a:uFillTx/>
                <a:latin typeface="Corbel" panose="020B0503020204020204"/>
                <a:ea typeface="+mn-ea"/>
                <a:cs typeface="+mn-cs"/>
                <a:hlinkClick r:id="rId3"/>
              </a:rPr>
              <a:t>vyālambi</a:t>
            </a:r>
            <a:r>
              <a:rPr kumimoji="0" lang="en-US" sz="3600" b="0" i="0" u="none" strike="noStrike" kern="1200" cap="none" spc="0" normalizeH="0" baseline="0" noProof="0" dirty="0">
                <a:ln>
                  <a:noFill/>
                </a:ln>
                <a:solidFill>
                  <a:srgbClr val="94D7E4"/>
                </a:solidFill>
                <a:effectLst/>
                <a:uLnTx/>
                <a:uFillTx/>
                <a:latin typeface="Corbel" panose="020B0503020204020204"/>
                <a:ea typeface="+mn-ea"/>
                <a:cs typeface="+mn-cs"/>
              </a:rPr>
              <a:t> — extending down; </a:t>
            </a:r>
            <a:r>
              <a:rPr kumimoji="0" lang="en-US" sz="3600" b="0" i="1" u="none" strike="noStrike" kern="1200" cap="none" spc="0" normalizeH="0" baseline="0" noProof="0" dirty="0" err="1">
                <a:ln>
                  <a:noFill/>
                </a:ln>
                <a:solidFill>
                  <a:srgbClr val="94D7E4"/>
                </a:solidFill>
                <a:effectLst/>
                <a:uLnTx/>
                <a:uFillTx/>
                <a:latin typeface="Corbel" panose="020B0503020204020204"/>
                <a:ea typeface="+mn-ea"/>
                <a:cs typeface="+mn-cs"/>
                <a:hlinkClick r:id="rId4"/>
              </a:rPr>
              <a:t>pīta</a:t>
            </a:r>
            <a:r>
              <a:rPr kumimoji="0" lang="en-US" sz="3600" b="0" i="0" u="none" strike="noStrike" kern="1200" cap="none" spc="0" normalizeH="0" baseline="0" noProof="0" dirty="0">
                <a:ln>
                  <a:noFill/>
                </a:ln>
                <a:solidFill>
                  <a:srgbClr val="94D7E4"/>
                </a:solidFill>
                <a:effectLst/>
                <a:uLnTx/>
                <a:uFillTx/>
                <a:latin typeface="Corbel" panose="020B0503020204020204"/>
                <a:ea typeface="+mn-ea"/>
                <a:cs typeface="+mn-cs"/>
              </a:rPr>
              <a:t> — yellow; </a:t>
            </a:r>
            <a:r>
              <a:rPr kumimoji="0" lang="en-US" sz="3600" b="0" i="1" u="none" strike="noStrike" kern="1200" cap="none" spc="0" normalizeH="0" baseline="0" noProof="0" dirty="0" err="1">
                <a:ln>
                  <a:noFill/>
                </a:ln>
                <a:solidFill>
                  <a:srgbClr val="94D7E4"/>
                </a:solidFill>
                <a:effectLst/>
                <a:uLnTx/>
                <a:uFillTx/>
                <a:latin typeface="Corbel" panose="020B0503020204020204"/>
                <a:ea typeface="+mn-ea"/>
                <a:cs typeface="+mn-cs"/>
                <a:hlinkClick r:id="rId5"/>
              </a:rPr>
              <a:t>vara</a:t>
            </a:r>
            <a:r>
              <a:rPr kumimoji="0" lang="en-US" sz="3600" b="0" i="0" u="none" strike="noStrike" kern="1200" cap="none" spc="0" normalizeH="0" baseline="0" noProof="0" dirty="0">
                <a:ln>
                  <a:noFill/>
                </a:ln>
                <a:solidFill>
                  <a:srgbClr val="94D7E4"/>
                </a:solidFill>
                <a:effectLst/>
                <a:uLnTx/>
                <a:uFillTx/>
                <a:latin typeface="Corbel" panose="020B0503020204020204"/>
                <a:ea typeface="+mn-ea"/>
                <a:cs typeface="+mn-cs"/>
              </a:rPr>
              <a:t> — exquisite; </a:t>
            </a:r>
            <a:r>
              <a:rPr kumimoji="0" lang="en-US" sz="3600" b="0" i="1" u="none" strike="noStrike" kern="1200" cap="none" spc="0" normalizeH="0" baseline="0" noProof="0" dirty="0" err="1">
                <a:ln>
                  <a:noFill/>
                </a:ln>
                <a:solidFill>
                  <a:srgbClr val="94D7E4"/>
                </a:solidFill>
                <a:effectLst/>
                <a:uLnTx/>
                <a:uFillTx/>
                <a:latin typeface="Corbel" panose="020B0503020204020204"/>
                <a:ea typeface="+mn-ea"/>
                <a:cs typeface="+mn-cs"/>
                <a:hlinkClick r:id="rId6"/>
              </a:rPr>
              <a:t>vāsasi</a:t>
            </a:r>
            <a:r>
              <a:rPr kumimoji="0" lang="en-US" sz="3600" b="0" i="0" u="none" strike="noStrike" kern="1200" cap="none" spc="0" normalizeH="0" baseline="0" noProof="0" dirty="0">
                <a:ln>
                  <a:noFill/>
                </a:ln>
                <a:solidFill>
                  <a:srgbClr val="94D7E4"/>
                </a:solidFill>
                <a:effectLst/>
                <a:uLnTx/>
                <a:uFillTx/>
                <a:latin typeface="Corbel" panose="020B0503020204020204"/>
                <a:ea typeface="+mn-ea"/>
                <a:cs typeface="+mn-cs"/>
              </a:rPr>
              <a:t> — on the cloth; </a:t>
            </a:r>
            <a:r>
              <a:rPr kumimoji="0" lang="en-US" sz="3600" b="0" i="1" u="none" strike="noStrike" kern="1200" cap="none" spc="0" normalizeH="0" baseline="0" noProof="0" dirty="0" err="1">
                <a:ln>
                  <a:noFill/>
                </a:ln>
                <a:solidFill>
                  <a:srgbClr val="94D7E4"/>
                </a:solidFill>
                <a:effectLst/>
                <a:uLnTx/>
                <a:uFillTx/>
                <a:latin typeface="Corbel" panose="020B0503020204020204"/>
                <a:ea typeface="+mn-ea"/>
                <a:cs typeface="+mn-cs"/>
                <a:hlinkClick r:id="rId7"/>
              </a:rPr>
              <a:t>vartamāna</a:t>
            </a:r>
            <a:r>
              <a:rPr kumimoji="0" lang="en-US" sz="3600" b="0" i="0" u="none" strike="noStrike" kern="1200" cap="none" spc="0" normalizeH="0" baseline="0" noProof="0" dirty="0">
                <a:ln>
                  <a:noFill/>
                </a:ln>
                <a:solidFill>
                  <a:srgbClr val="94D7E4"/>
                </a:solidFill>
                <a:effectLst/>
                <a:uLnTx/>
                <a:uFillTx/>
                <a:latin typeface="Corbel" panose="020B0503020204020204"/>
                <a:ea typeface="+mn-ea"/>
                <a:cs typeface="+mn-cs"/>
              </a:rPr>
              <a:t> — being; </a:t>
            </a:r>
            <a:r>
              <a:rPr kumimoji="0" lang="en-US" sz="3600" b="0" i="1" u="none" strike="noStrike" kern="1200" cap="none" spc="0" normalizeH="0" baseline="0" noProof="0" dirty="0" err="1">
                <a:ln>
                  <a:noFill/>
                </a:ln>
                <a:solidFill>
                  <a:srgbClr val="94D7E4"/>
                </a:solidFill>
                <a:effectLst/>
                <a:uLnTx/>
                <a:uFillTx/>
                <a:latin typeface="Corbel" panose="020B0503020204020204"/>
                <a:ea typeface="+mn-ea"/>
                <a:cs typeface="+mn-cs"/>
                <a:hlinkClick r:id="rId8"/>
              </a:rPr>
              <a:t>kāñcī</a:t>
            </a:r>
            <a:r>
              <a:rPr kumimoji="0" lang="en-US" sz="3600" b="0" i="1" u="none" strike="noStrike" kern="1200" cap="none" spc="0" normalizeH="0" baseline="0" noProof="0" dirty="0" err="1">
                <a:ln>
                  <a:noFill/>
                </a:ln>
                <a:solidFill>
                  <a:srgbClr val="94D7E4"/>
                </a:solidFill>
                <a:effectLst/>
                <a:uLnTx/>
                <a:uFillTx/>
                <a:latin typeface="Corbel" panose="020B0503020204020204"/>
                <a:ea typeface="+mn-ea"/>
                <a:cs typeface="+mn-cs"/>
              </a:rPr>
              <a:t>-</a:t>
            </a:r>
            <a:r>
              <a:rPr kumimoji="0" lang="en-US" sz="3600" b="0" i="1" u="none" strike="noStrike" kern="1200" cap="none" spc="0" normalizeH="0" baseline="0" noProof="0" dirty="0" err="1">
                <a:ln>
                  <a:noFill/>
                </a:ln>
                <a:solidFill>
                  <a:srgbClr val="94D7E4"/>
                </a:solidFill>
                <a:effectLst/>
                <a:uLnTx/>
                <a:uFillTx/>
                <a:latin typeface="Corbel" panose="020B0503020204020204"/>
                <a:ea typeface="+mn-ea"/>
                <a:cs typeface="+mn-cs"/>
                <a:hlinkClick r:id="rId9"/>
              </a:rPr>
              <a:t>kalāpa</a:t>
            </a:r>
            <a:r>
              <a:rPr kumimoji="0" lang="en-US" sz="3600" b="0" i="0" u="none" strike="noStrike" kern="1200" cap="none" spc="0" normalizeH="0" baseline="0" noProof="0" dirty="0">
                <a:ln>
                  <a:noFill/>
                </a:ln>
                <a:solidFill>
                  <a:srgbClr val="94D7E4"/>
                </a:solidFill>
                <a:effectLst/>
                <a:uLnTx/>
                <a:uFillTx/>
                <a:latin typeface="Corbel" panose="020B0503020204020204"/>
                <a:ea typeface="+mn-ea"/>
                <a:cs typeface="+mn-cs"/>
              </a:rPr>
              <a:t> — by a girdle; </a:t>
            </a:r>
            <a:r>
              <a:rPr kumimoji="0" lang="en-US" sz="3600" b="0" i="1" u="none" strike="noStrike" kern="1200" cap="none" spc="0" normalizeH="0" baseline="0" noProof="0" dirty="0" err="1">
                <a:ln>
                  <a:noFill/>
                </a:ln>
                <a:solidFill>
                  <a:srgbClr val="94D7E4"/>
                </a:solidFill>
                <a:effectLst/>
                <a:uLnTx/>
                <a:uFillTx/>
                <a:latin typeface="Corbel" panose="020B0503020204020204"/>
                <a:ea typeface="+mn-ea"/>
                <a:cs typeface="+mn-cs"/>
                <a:hlinkClick r:id="rId10"/>
              </a:rPr>
              <a:t>parirambhi</a:t>
            </a:r>
            <a:r>
              <a:rPr kumimoji="0" lang="en-US" sz="3600" b="0" i="0" u="none" strike="noStrike" kern="1200" cap="none" spc="0" normalizeH="0" baseline="0" noProof="0" dirty="0">
                <a:ln>
                  <a:noFill/>
                </a:ln>
                <a:solidFill>
                  <a:srgbClr val="94D7E4"/>
                </a:solidFill>
                <a:effectLst/>
                <a:uLnTx/>
                <a:uFillTx/>
                <a:latin typeface="Corbel" panose="020B0503020204020204"/>
                <a:ea typeface="+mn-ea"/>
                <a:cs typeface="+mn-cs"/>
              </a:rPr>
              <a:t> — encircled; </a:t>
            </a:r>
            <a:r>
              <a:rPr kumimoji="0" lang="en-US" sz="3600" b="0" i="1" u="none" strike="noStrike" kern="1200" cap="none" spc="0" normalizeH="0" baseline="0" noProof="0" dirty="0" err="1">
                <a:ln>
                  <a:noFill/>
                </a:ln>
                <a:solidFill>
                  <a:srgbClr val="94D7E4"/>
                </a:solidFill>
                <a:effectLst/>
                <a:uLnTx/>
                <a:uFillTx/>
                <a:latin typeface="Corbel" panose="020B0503020204020204"/>
                <a:ea typeface="+mn-ea"/>
                <a:cs typeface="+mn-cs"/>
                <a:hlinkClick r:id="rId11"/>
              </a:rPr>
              <a:t>nitamba</a:t>
            </a:r>
            <a:r>
              <a:rPr kumimoji="0" lang="en-US" sz="3600" b="0" i="1" u="none" strike="noStrike" kern="1200" cap="none" spc="0" normalizeH="0" baseline="0" noProof="0" dirty="0" err="1">
                <a:ln>
                  <a:noFill/>
                </a:ln>
                <a:solidFill>
                  <a:srgbClr val="94D7E4"/>
                </a:solidFill>
                <a:effectLst/>
                <a:uLnTx/>
                <a:uFillTx/>
                <a:latin typeface="Corbel" panose="020B0503020204020204"/>
                <a:ea typeface="+mn-ea"/>
                <a:cs typeface="+mn-cs"/>
              </a:rPr>
              <a:t>-</a:t>
            </a:r>
            <a:r>
              <a:rPr kumimoji="0" lang="en-US" sz="3600" b="0" i="1" u="none" strike="noStrike" kern="1200" cap="none" spc="0" normalizeH="0" baseline="0" noProof="0" dirty="0" err="1">
                <a:ln>
                  <a:noFill/>
                </a:ln>
                <a:solidFill>
                  <a:srgbClr val="94D7E4"/>
                </a:solidFill>
                <a:effectLst/>
                <a:uLnTx/>
                <a:uFillTx/>
                <a:latin typeface="Corbel" panose="020B0503020204020204"/>
                <a:ea typeface="+mn-ea"/>
                <a:cs typeface="+mn-cs"/>
                <a:hlinkClick r:id="rId12"/>
              </a:rPr>
              <a:t>bimbam</a:t>
            </a:r>
            <a:r>
              <a:rPr kumimoji="0" lang="en-US" sz="3600" b="0" i="0" u="none" strike="noStrike" kern="1200" cap="none" spc="0" normalizeH="0" baseline="0" noProof="0" dirty="0">
                <a:ln>
                  <a:noFill/>
                </a:ln>
                <a:solidFill>
                  <a:srgbClr val="94D7E4"/>
                </a:solidFill>
                <a:effectLst/>
                <a:uLnTx/>
                <a:uFillTx/>
                <a:latin typeface="Corbel" panose="020B0503020204020204"/>
                <a:ea typeface="+mn-ea"/>
                <a:cs typeface="+mn-cs"/>
              </a:rPr>
              <a:t> — His rounded hips.</a:t>
            </a:r>
          </a:p>
        </p:txBody>
      </p:sp>
      <p:sp>
        <p:nvSpPr>
          <p:cNvPr id="6" name="Title 5">
            <a:extLst>
              <a:ext uri="{FF2B5EF4-FFF2-40B4-BE49-F238E27FC236}">
                <a16:creationId xmlns:a16="http://schemas.microsoft.com/office/drawing/2014/main" id="{5549CC7B-53C3-47AC-9B8C-7348E2B7A172}"/>
              </a:ext>
            </a:extLst>
          </p:cNvPr>
          <p:cNvSpPr txBox="1">
            <a:spLocks/>
          </p:cNvSpPr>
          <p:nvPr/>
        </p:nvSpPr>
        <p:spPr>
          <a:xfrm>
            <a:off x="839788" y="397239"/>
            <a:ext cx="4631622" cy="1600200"/>
          </a:xfrm>
          <a:prstGeom prst="rect">
            <a:avLst/>
          </a:prstGeom>
        </p:spPr>
        <p:txBody>
          <a:bodyPr>
            <a:normAutofit fontScale="97500"/>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600" b="0" i="0" u="none" strike="noStrike" kern="1200" cap="none" spc="0" normalizeH="0" baseline="0" noProof="0" dirty="0">
                <a:ln>
                  <a:noFill/>
                </a:ln>
                <a:solidFill>
                  <a:srgbClr val="94D7E4"/>
                </a:solidFill>
                <a:effectLst/>
                <a:uLnTx/>
                <a:uFillTx/>
                <a:latin typeface="Adobe Gothic Std B" panose="020B0800000000000000" pitchFamily="34" charset="-128"/>
                <a:ea typeface="Adobe Gothic Std B" panose="020B0800000000000000" pitchFamily="34" charset="-128"/>
                <a:cs typeface="+mj-cs"/>
              </a:rPr>
              <a:t>Synonyms:</a:t>
            </a:r>
          </a:p>
        </p:txBody>
      </p:sp>
    </p:spTree>
    <p:extLst>
      <p:ext uri="{BB962C8B-B14F-4D97-AF65-F5344CB8AC3E}">
        <p14:creationId xmlns:p14="http://schemas.microsoft.com/office/powerpoint/2010/main" val="3808368207"/>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AC80A54-D432-4015-9643-5A7C52D5CBA4}"/>
              </a:ext>
            </a:extLst>
          </p:cNvPr>
          <p:cNvSpPr/>
          <p:nvPr/>
        </p:nvSpPr>
        <p:spPr>
          <a:xfrm>
            <a:off x="794818" y="1528761"/>
            <a:ext cx="10942819"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err="1">
                <a:ln>
                  <a:noFill/>
                </a:ln>
                <a:solidFill>
                  <a:srgbClr val="94D7E4"/>
                </a:solidFill>
                <a:effectLst/>
                <a:uLnTx/>
                <a:uFillTx/>
                <a:latin typeface="Corbel" panose="020B0503020204020204"/>
                <a:ea typeface="+mn-ea"/>
                <a:cs typeface="+mn-cs"/>
                <a:hlinkClick r:id="rId3"/>
              </a:rPr>
              <a:t>ojaḥ</a:t>
            </a:r>
            <a:r>
              <a:rPr kumimoji="0" lang="en-US" sz="3600" b="0" i="1" u="none" strike="noStrike" kern="1200" cap="none" spc="0" normalizeH="0" baseline="0" noProof="0" dirty="0" err="1">
                <a:ln>
                  <a:noFill/>
                </a:ln>
                <a:solidFill>
                  <a:srgbClr val="94D7E4"/>
                </a:solidFill>
                <a:effectLst/>
                <a:uLnTx/>
                <a:uFillTx/>
                <a:latin typeface="Corbel" panose="020B0503020204020204"/>
                <a:ea typeface="+mn-ea"/>
                <a:cs typeface="+mn-cs"/>
              </a:rPr>
              <a:t>-</a:t>
            </a:r>
            <a:r>
              <a:rPr kumimoji="0" lang="en-US" sz="3600" b="0" i="1" u="none" strike="noStrike" kern="1200" cap="none" spc="0" normalizeH="0" baseline="0" noProof="0" dirty="0" err="1">
                <a:ln>
                  <a:noFill/>
                </a:ln>
                <a:solidFill>
                  <a:srgbClr val="94D7E4"/>
                </a:solidFill>
                <a:effectLst/>
                <a:uLnTx/>
                <a:uFillTx/>
                <a:latin typeface="Corbel" panose="020B0503020204020204"/>
                <a:ea typeface="+mn-ea"/>
                <a:cs typeface="+mn-cs"/>
                <a:hlinkClick r:id="rId4"/>
              </a:rPr>
              <a:t>nidhī</a:t>
            </a:r>
            <a:r>
              <a:rPr kumimoji="0" lang="en-US" sz="3600" b="0" i="0" u="none" strike="noStrike" kern="1200" cap="none" spc="0" normalizeH="0" baseline="0" noProof="0" dirty="0">
                <a:ln>
                  <a:noFill/>
                </a:ln>
                <a:solidFill>
                  <a:srgbClr val="94D7E4"/>
                </a:solidFill>
                <a:effectLst/>
                <a:uLnTx/>
                <a:uFillTx/>
                <a:latin typeface="Corbel" panose="020B0503020204020204"/>
                <a:ea typeface="+mn-ea"/>
                <a:cs typeface="+mn-cs"/>
              </a:rPr>
              <a:t> — the storehouse of all energy; </a:t>
            </a:r>
          </a:p>
        </p:txBody>
      </p:sp>
      <p:sp>
        <p:nvSpPr>
          <p:cNvPr id="6" name="Title 5">
            <a:extLst>
              <a:ext uri="{FF2B5EF4-FFF2-40B4-BE49-F238E27FC236}">
                <a16:creationId xmlns:a16="http://schemas.microsoft.com/office/drawing/2014/main" id="{5549CC7B-53C3-47AC-9B8C-7348E2B7A172}"/>
              </a:ext>
            </a:extLst>
          </p:cNvPr>
          <p:cNvSpPr txBox="1">
            <a:spLocks/>
          </p:cNvSpPr>
          <p:nvPr/>
        </p:nvSpPr>
        <p:spPr>
          <a:xfrm>
            <a:off x="839788" y="457200"/>
            <a:ext cx="4631622" cy="1600200"/>
          </a:xfrm>
          <a:prstGeom prst="rect">
            <a:avLst/>
          </a:prstGeom>
        </p:spPr>
        <p:txBody>
          <a:bodyPr>
            <a:normAutofit fontScale="97500"/>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600" b="0" i="0" u="none" strike="noStrike" kern="1200" cap="none" spc="0" normalizeH="0" baseline="0" noProof="0" dirty="0">
                <a:ln>
                  <a:noFill/>
                </a:ln>
                <a:solidFill>
                  <a:srgbClr val="94D7E4"/>
                </a:solidFill>
                <a:effectLst/>
                <a:uLnTx/>
                <a:uFillTx/>
                <a:latin typeface="Adobe Gothic Std B" panose="020B0800000000000000" pitchFamily="34" charset="-128"/>
                <a:ea typeface="Adobe Gothic Std B" panose="020B0800000000000000" pitchFamily="34" charset="-128"/>
                <a:cs typeface="+mj-cs"/>
              </a:rPr>
              <a:t>Synonyms:</a:t>
            </a:r>
          </a:p>
        </p:txBody>
      </p:sp>
    </p:spTree>
    <p:extLst>
      <p:ext uri="{BB962C8B-B14F-4D97-AF65-F5344CB8AC3E}">
        <p14:creationId xmlns:p14="http://schemas.microsoft.com/office/powerpoint/2010/main" val="991548616"/>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17439-1703-43D6-926B-ED17BAE66EA1}"/>
              </a:ext>
            </a:extLst>
          </p:cNvPr>
          <p:cNvSpPr>
            <a:spLocks noGrp="1"/>
          </p:cNvSpPr>
          <p:nvPr>
            <p:ph type="title"/>
          </p:nvPr>
        </p:nvSpPr>
        <p:spPr/>
        <p:txBody>
          <a:bodyPr>
            <a:normAutofit/>
          </a:bodyPr>
          <a:lstStyle/>
          <a:p>
            <a:pPr algn="ctr"/>
            <a:r>
              <a:rPr lang="en-US" sz="4800" dirty="0"/>
              <a:t>The Lord and His Energies</a:t>
            </a:r>
          </a:p>
        </p:txBody>
      </p:sp>
      <p:sp>
        <p:nvSpPr>
          <p:cNvPr id="8" name="Picture Placeholder 7">
            <a:extLst>
              <a:ext uri="{FF2B5EF4-FFF2-40B4-BE49-F238E27FC236}">
                <a16:creationId xmlns:a16="http://schemas.microsoft.com/office/drawing/2014/main" id="{6F21765C-51BF-4166-A3C7-0E1A71BB9D51}"/>
              </a:ext>
            </a:extLst>
          </p:cNvPr>
          <p:cNvSpPr>
            <a:spLocks noGrp="1"/>
          </p:cNvSpPr>
          <p:nvPr>
            <p:ph type="pic" idx="1"/>
          </p:nvPr>
        </p:nvSpPr>
        <p:spPr/>
      </p:sp>
      <p:sp>
        <p:nvSpPr>
          <p:cNvPr id="9" name="Text Placeholder 8">
            <a:extLst>
              <a:ext uri="{FF2B5EF4-FFF2-40B4-BE49-F238E27FC236}">
                <a16:creationId xmlns:a16="http://schemas.microsoft.com/office/drawing/2014/main" id="{3C07E11A-FBAC-4D35-979C-805C2B453D54}"/>
              </a:ext>
            </a:extLst>
          </p:cNvPr>
          <p:cNvSpPr>
            <a:spLocks noGrp="1"/>
          </p:cNvSpPr>
          <p:nvPr>
            <p:ph type="body" sz="half" idx="2"/>
          </p:nvPr>
        </p:nvSpPr>
        <p:spPr/>
        <p:txBody>
          <a:bodyPr/>
          <a:lstStyle/>
          <a:p>
            <a:endParaRPr lang="en-US" dirty="0"/>
          </a:p>
        </p:txBody>
      </p:sp>
      <p:pic>
        <p:nvPicPr>
          <p:cNvPr id="6" name="Picture 2" descr="Related image">
            <a:extLst>
              <a:ext uri="{FF2B5EF4-FFF2-40B4-BE49-F238E27FC236}">
                <a16:creationId xmlns:a16="http://schemas.microsoft.com/office/drawing/2014/main" id="{3C0B69A4-B33B-4E40-84B1-E2E2287BBE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2161" y="1529100"/>
            <a:ext cx="6150051" cy="379027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 name="Text Placeholder 2">
            <a:extLst>
              <a:ext uri="{FF2B5EF4-FFF2-40B4-BE49-F238E27FC236}">
                <a16:creationId xmlns:a16="http://schemas.microsoft.com/office/drawing/2014/main" id="{A9DD34F2-33AC-44E9-89F4-CD45B2CA8D37}"/>
              </a:ext>
            </a:extLst>
          </p:cNvPr>
          <p:cNvSpPr txBox="1">
            <a:spLocks/>
          </p:cNvSpPr>
          <p:nvPr/>
        </p:nvSpPr>
        <p:spPr>
          <a:xfrm>
            <a:off x="1120000" y="5868988"/>
            <a:ext cx="10514012" cy="54888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b="1" dirty="0"/>
              <a:t>I shall try to describe the transcendental pastimes of  the Lord as far as my knowledge is concerned. As the birds fly in the sky as far as their capacity allows, so devotees describe the Lord as far as their realization allows.  (</a:t>
            </a:r>
            <a:r>
              <a:rPr lang="en-US" dirty="0"/>
              <a:t>SB 1.18.23)</a:t>
            </a:r>
          </a:p>
        </p:txBody>
      </p:sp>
    </p:spTree>
    <p:extLst>
      <p:ext uri="{BB962C8B-B14F-4D97-AF65-F5344CB8AC3E}">
        <p14:creationId xmlns:p14="http://schemas.microsoft.com/office/powerpoint/2010/main" val="3840876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circle(in)">
                                      <p:cBhvr>
                                        <p:cTn id="7" dur="2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17439-1703-43D6-926B-ED17BAE66EA1}"/>
              </a:ext>
            </a:extLst>
          </p:cNvPr>
          <p:cNvSpPr>
            <a:spLocks noGrp="1"/>
          </p:cNvSpPr>
          <p:nvPr>
            <p:ph type="title"/>
          </p:nvPr>
        </p:nvSpPr>
        <p:spPr/>
        <p:txBody>
          <a:bodyPr>
            <a:normAutofit/>
          </a:bodyPr>
          <a:lstStyle/>
          <a:p>
            <a:pPr algn="ctr"/>
            <a:r>
              <a:rPr lang="en-US" sz="4800" dirty="0"/>
              <a:t>The Lord and His Energies</a:t>
            </a:r>
          </a:p>
        </p:txBody>
      </p:sp>
      <p:sp>
        <p:nvSpPr>
          <p:cNvPr id="8" name="Picture Placeholder 7">
            <a:extLst>
              <a:ext uri="{FF2B5EF4-FFF2-40B4-BE49-F238E27FC236}">
                <a16:creationId xmlns:a16="http://schemas.microsoft.com/office/drawing/2014/main" id="{6F21765C-51BF-4166-A3C7-0E1A71BB9D51}"/>
              </a:ext>
            </a:extLst>
          </p:cNvPr>
          <p:cNvSpPr>
            <a:spLocks noGrp="1"/>
          </p:cNvSpPr>
          <p:nvPr>
            <p:ph type="pic" idx="1"/>
          </p:nvPr>
        </p:nvSpPr>
        <p:spPr/>
      </p:sp>
      <p:sp>
        <p:nvSpPr>
          <p:cNvPr id="9" name="Text Placeholder 8">
            <a:extLst>
              <a:ext uri="{FF2B5EF4-FFF2-40B4-BE49-F238E27FC236}">
                <a16:creationId xmlns:a16="http://schemas.microsoft.com/office/drawing/2014/main" id="{3C07E11A-FBAC-4D35-979C-805C2B453D54}"/>
              </a:ext>
            </a:extLst>
          </p:cNvPr>
          <p:cNvSpPr>
            <a:spLocks noGrp="1"/>
          </p:cNvSpPr>
          <p:nvPr>
            <p:ph type="body" sz="half" idx="2"/>
          </p:nvPr>
        </p:nvSpPr>
        <p:spPr>
          <a:xfrm>
            <a:off x="1120000" y="2607014"/>
            <a:ext cx="3652025" cy="3261973"/>
          </a:xfrm>
        </p:spPr>
        <p:txBody>
          <a:bodyPr>
            <a:normAutofit/>
          </a:bodyPr>
          <a:lstStyle/>
          <a:p>
            <a:pPr marL="285750" indent="-285750">
              <a:buFont typeface="Arial" panose="020B0604020202020204" pitchFamily="34" charset="0"/>
              <a:buChar char="•"/>
            </a:pPr>
            <a:r>
              <a:rPr lang="en-US" sz="4800" i="1" dirty="0" err="1">
                <a:latin typeface="ScaGoudy" panose="00000400000000000000" pitchFamily="2" charset="0"/>
              </a:rPr>
              <a:t>cit-çakti</a:t>
            </a:r>
            <a:endParaRPr lang="en-US" sz="4800" i="1" dirty="0">
              <a:latin typeface="ScaGoudy" panose="00000400000000000000" pitchFamily="2" charset="0"/>
            </a:endParaRPr>
          </a:p>
          <a:p>
            <a:pPr marL="285750" indent="-285750">
              <a:buFont typeface="Arial" panose="020B0604020202020204" pitchFamily="34" charset="0"/>
              <a:buChar char="•"/>
            </a:pPr>
            <a:r>
              <a:rPr lang="en-US" sz="4800" i="1" dirty="0" err="1">
                <a:latin typeface="ScaGoudy" panose="00000400000000000000" pitchFamily="2" charset="0"/>
              </a:rPr>
              <a:t>parä-çakti</a:t>
            </a:r>
            <a:endParaRPr lang="en-US" sz="4800" i="1" dirty="0">
              <a:latin typeface="ScaGoudy" panose="00000400000000000000" pitchFamily="2" charset="0"/>
            </a:endParaRPr>
          </a:p>
          <a:p>
            <a:pPr marL="285750" indent="-285750">
              <a:buFont typeface="Arial" panose="020B0604020202020204" pitchFamily="34" charset="0"/>
              <a:buChar char="•"/>
            </a:pPr>
            <a:r>
              <a:rPr lang="en-US" sz="4800" i="1" dirty="0" err="1">
                <a:latin typeface="ScaGoudy" panose="00000400000000000000" pitchFamily="2" charset="0"/>
              </a:rPr>
              <a:t>svarüpa-çakti</a:t>
            </a:r>
            <a:endParaRPr lang="en-US" sz="4800" i="1" dirty="0"/>
          </a:p>
        </p:txBody>
      </p:sp>
      <p:pic>
        <p:nvPicPr>
          <p:cNvPr id="6" name="Picture 2" descr="Related image">
            <a:extLst>
              <a:ext uri="{FF2B5EF4-FFF2-40B4-BE49-F238E27FC236}">
                <a16:creationId xmlns:a16="http://schemas.microsoft.com/office/drawing/2014/main" id="{3C0B69A4-B33B-4E40-84B1-E2E2287BBE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2161" y="1529100"/>
            <a:ext cx="6150051" cy="379027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 name="Text Placeholder 2">
            <a:extLst>
              <a:ext uri="{FF2B5EF4-FFF2-40B4-BE49-F238E27FC236}">
                <a16:creationId xmlns:a16="http://schemas.microsoft.com/office/drawing/2014/main" id="{A9DD34F2-33AC-44E9-89F4-CD45B2CA8D37}"/>
              </a:ext>
            </a:extLst>
          </p:cNvPr>
          <p:cNvSpPr txBox="1">
            <a:spLocks/>
          </p:cNvSpPr>
          <p:nvPr/>
        </p:nvSpPr>
        <p:spPr>
          <a:xfrm>
            <a:off x="1120000" y="5868988"/>
            <a:ext cx="10514012" cy="54888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b="1" dirty="0"/>
              <a:t>I shall try to describe the transcendental pastimes of  the Lord as far as my knowledge is concerned. As the birds fly in the sky as far as their capacity allows, so devotees describe the Lord as far as their realization allows.  (</a:t>
            </a:r>
            <a:r>
              <a:rPr lang="en-US" dirty="0"/>
              <a:t>SB 1.18.23)</a:t>
            </a:r>
          </a:p>
        </p:txBody>
      </p:sp>
    </p:spTree>
    <p:extLst>
      <p:ext uri="{BB962C8B-B14F-4D97-AF65-F5344CB8AC3E}">
        <p14:creationId xmlns:p14="http://schemas.microsoft.com/office/powerpoint/2010/main" val="3948400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xit" presetSubtype="32" fill="hold" grpId="0" nodeType="withEffect">
                                  <p:stCondLst>
                                    <p:cond delay="0"/>
                                  </p:stCondLst>
                                  <p:childTnLst>
                                    <p:animEffect transition="out" filter="circle(out)">
                                      <p:cBhvr>
                                        <p:cTn id="6" dur="2000"/>
                                        <p:tgtEl>
                                          <p:spTgt spid="10"/>
                                        </p:tgtEl>
                                      </p:cBhvr>
                                    </p:animEffect>
                                    <p:set>
                                      <p:cBhvr>
                                        <p:cTn id="7" dur="1" fill="hold">
                                          <p:stCondLst>
                                            <p:cond delay="1999"/>
                                          </p:stCondLst>
                                        </p:cTn>
                                        <p:tgtEl>
                                          <p:spTgt spid="10"/>
                                        </p:tgtEl>
                                        <p:attrNameLst>
                                          <p:attrName>style.visibility</p:attrName>
                                        </p:attrNameLst>
                                      </p:cBhvr>
                                      <p:to>
                                        <p:strVal val="hidden"/>
                                      </p:to>
                                    </p:set>
                                  </p:childTnLst>
                                </p:cTn>
                              </p:par>
                            </p:childTnLst>
                          </p:cTn>
                        </p:par>
                        <p:par>
                          <p:cTn id="8" fill="hold">
                            <p:stCondLst>
                              <p:cond delay="2000"/>
                            </p:stCondLst>
                            <p:childTnLst>
                              <p:par>
                                <p:cTn id="9" presetID="22" presetClass="entr" presetSubtype="4" fill="hold" grpId="0"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wipe(down)">
                                      <p:cBhvr>
                                        <p:cTn id="11" dur="500"/>
                                        <p:tgtEl>
                                          <p:spTgt spid="9">
                                            <p:txEl>
                                              <p:pRg st="0" end="0"/>
                                            </p:txEl>
                                          </p:spTgt>
                                        </p:tgtEl>
                                      </p:cBhvr>
                                    </p:animEffect>
                                  </p:childTnLst>
                                </p:cTn>
                              </p:par>
                            </p:childTnLst>
                          </p:cTn>
                        </p:par>
                        <p:par>
                          <p:cTn id="12" fill="hold">
                            <p:stCondLst>
                              <p:cond delay="2500"/>
                            </p:stCondLst>
                            <p:childTnLst>
                              <p:par>
                                <p:cTn id="13" presetID="22" presetClass="entr" presetSubtype="4" fill="hold" grpId="0" nodeType="after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wipe(down)">
                                      <p:cBhvr>
                                        <p:cTn id="15" dur="500"/>
                                        <p:tgtEl>
                                          <p:spTgt spid="9">
                                            <p:txEl>
                                              <p:pRg st="1" end="1"/>
                                            </p:txEl>
                                          </p:spTgt>
                                        </p:tgtEl>
                                      </p:cBhvr>
                                    </p:animEffect>
                                  </p:childTnLst>
                                </p:cTn>
                              </p:par>
                            </p:childTnLst>
                          </p:cTn>
                        </p:par>
                        <p:par>
                          <p:cTn id="16" fill="hold">
                            <p:stCondLst>
                              <p:cond delay="3000"/>
                            </p:stCondLst>
                            <p:childTnLst>
                              <p:par>
                                <p:cTn id="17" presetID="22" presetClass="entr" presetSubtype="4" fill="hold" grpId="0" nodeType="after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Effect transition="in" filter="wipe(down)">
                                      <p:cBhvr>
                                        <p:cTn id="19"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17439-1703-43D6-926B-ED17BAE66EA1}"/>
              </a:ext>
            </a:extLst>
          </p:cNvPr>
          <p:cNvSpPr>
            <a:spLocks noGrp="1"/>
          </p:cNvSpPr>
          <p:nvPr>
            <p:ph type="title"/>
          </p:nvPr>
        </p:nvSpPr>
        <p:spPr>
          <a:xfrm>
            <a:off x="706465" y="243303"/>
            <a:ext cx="10515600" cy="2581120"/>
          </a:xfrm>
        </p:spPr>
        <p:txBody>
          <a:bodyPr>
            <a:normAutofit fontScale="90000"/>
          </a:bodyPr>
          <a:lstStyle/>
          <a:p>
            <a:pPr algn="ctr"/>
            <a:r>
              <a:rPr lang="en-US" sz="9600" dirty="0"/>
              <a:t>Lord’s Energies</a:t>
            </a:r>
            <a:br>
              <a:rPr lang="en-US" sz="9600" dirty="0"/>
            </a:br>
            <a:endParaRPr lang="en-US" sz="9600" dirty="0"/>
          </a:p>
        </p:txBody>
      </p:sp>
      <p:sp>
        <p:nvSpPr>
          <p:cNvPr id="5" name="Rectangle 4">
            <a:extLst>
              <a:ext uri="{FF2B5EF4-FFF2-40B4-BE49-F238E27FC236}">
                <a16:creationId xmlns:a16="http://schemas.microsoft.com/office/drawing/2014/main" id="{B60CA779-8E3D-4DBE-A3A1-9235CA25790F}"/>
              </a:ext>
            </a:extLst>
          </p:cNvPr>
          <p:cNvSpPr/>
          <p:nvPr/>
        </p:nvSpPr>
        <p:spPr>
          <a:xfrm>
            <a:off x="3316486" y="2833249"/>
            <a:ext cx="5025736" cy="1200329"/>
          </a:xfrm>
          <a:prstGeom prst="rect">
            <a:avLst/>
          </a:prstGeom>
        </p:spPr>
        <p:txBody>
          <a:bodyPr wrap="none">
            <a:spAutoFit/>
          </a:bodyPr>
          <a:lstStyle/>
          <a:p>
            <a:pPr algn="ctr"/>
            <a:r>
              <a:rPr lang="en-US" sz="7200" i="1" dirty="0" err="1"/>
              <a:t>Vivarta-vāda</a:t>
            </a:r>
            <a:endParaRPr lang="en-US" sz="7200" i="1" dirty="0"/>
          </a:p>
        </p:txBody>
      </p:sp>
      <p:sp>
        <p:nvSpPr>
          <p:cNvPr id="8" name="Rectangle 7">
            <a:extLst>
              <a:ext uri="{FF2B5EF4-FFF2-40B4-BE49-F238E27FC236}">
                <a16:creationId xmlns:a16="http://schemas.microsoft.com/office/drawing/2014/main" id="{C8DAE7C0-20B6-401A-9C2D-1C72C7ACAA5B}"/>
              </a:ext>
            </a:extLst>
          </p:cNvPr>
          <p:cNvSpPr/>
          <p:nvPr/>
        </p:nvSpPr>
        <p:spPr>
          <a:xfrm>
            <a:off x="2504661" y="4042404"/>
            <a:ext cx="5837561" cy="707886"/>
          </a:xfrm>
          <a:prstGeom prst="rect">
            <a:avLst/>
          </a:prstGeom>
        </p:spPr>
        <p:txBody>
          <a:bodyPr wrap="square">
            <a:spAutoFit/>
          </a:bodyPr>
          <a:lstStyle/>
          <a:p>
            <a:pPr lvl="2" algn="ctr"/>
            <a:r>
              <a:rPr lang="en-US" sz="4000" i="1" dirty="0" err="1"/>
              <a:t>Advaita</a:t>
            </a:r>
            <a:r>
              <a:rPr lang="en-US" sz="4000" i="1" dirty="0"/>
              <a:t> (</a:t>
            </a:r>
            <a:r>
              <a:rPr lang="en-US" sz="4000" dirty="0"/>
              <a:t>non-dualism)</a:t>
            </a:r>
          </a:p>
        </p:txBody>
      </p:sp>
    </p:spTree>
    <p:extLst>
      <p:ext uri="{BB962C8B-B14F-4D97-AF65-F5344CB8AC3E}">
        <p14:creationId xmlns:p14="http://schemas.microsoft.com/office/powerpoint/2010/main" val="2178219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42" presetClass="entr" presetSubtype="0" fill="hold" grpId="0" nodeType="afterEffect">
                                  <p:stCondLst>
                                    <p:cond delay="200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17439-1703-43D6-926B-ED17BAE66EA1}"/>
              </a:ext>
            </a:extLst>
          </p:cNvPr>
          <p:cNvSpPr>
            <a:spLocks noGrp="1"/>
          </p:cNvSpPr>
          <p:nvPr>
            <p:ph type="title"/>
          </p:nvPr>
        </p:nvSpPr>
        <p:spPr>
          <a:xfrm>
            <a:off x="706465" y="243303"/>
            <a:ext cx="10515600" cy="2581120"/>
          </a:xfrm>
        </p:spPr>
        <p:txBody>
          <a:bodyPr>
            <a:normAutofit fontScale="90000"/>
          </a:bodyPr>
          <a:lstStyle/>
          <a:p>
            <a:pPr algn="ctr"/>
            <a:r>
              <a:rPr lang="en-US" sz="9600" dirty="0"/>
              <a:t>Lord’s Energies</a:t>
            </a:r>
            <a:br>
              <a:rPr lang="en-US" sz="9600" dirty="0"/>
            </a:br>
            <a:endParaRPr lang="en-US" sz="9600" dirty="0"/>
          </a:p>
        </p:txBody>
      </p:sp>
      <p:sp>
        <p:nvSpPr>
          <p:cNvPr id="5" name="Rectangle 4">
            <a:extLst>
              <a:ext uri="{FF2B5EF4-FFF2-40B4-BE49-F238E27FC236}">
                <a16:creationId xmlns:a16="http://schemas.microsoft.com/office/drawing/2014/main" id="{B60CA779-8E3D-4DBE-A3A1-9235CA25790F}"/>
              </a:ext>
            </a:extLst>
          </p:cNvPr>
          <p:cNvSpPr/>
          <p:nvPr/>
        </p:nvSpPr>
        <p:spPr>
          <a:xfrm>
            <a:off x="3005025" y="5074274"/>
            <a:ext cx="5918480" cy="1200329"/>
          </a:xfrm>
          <a:prstGeom prst="rect">
            <a:avLst/>
          </a:prstGeom>
        </p:spPr>
        <p:txBody>
          <a:bodyPr wrap="none">
            <a:spAutoFit/>
          </a:bodyPr>
          <a:lstStyle/>
          <a:p>
            <a:pPr algn="ctr"/>
            <a:r>
              <a:rPr lang="en-US" sz="7200" i="1" dirty="0" err="1"/>
              <a:t>Pariṇāma-vāda</a:t>
            </a:r>
            <a:endParaRPr lang="en-US" sz="7200" i="1" dirty="0"/>
          </a:p>
        </p:txBody>
      </p:sp>
      <p:pic>
        <p:nvPicPr>
          <p:cNvPr id="6" name="Picture 2" descr="Related image">
            <a:extLst>
              <a:ext uri="{FF2B5EF4-FFF2-40B4-BE49-F238E27FC236}">
                <a16:creationId xmlns:a16="http://schemas.microsoft.com/office/drawing/2014/main" id="{3C0B69A4-B33B-4E40-84B1-E2E2287BBE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0974" y="1533863"/>
            <a:ext cx="6150051" cy="379027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DC08A173-EA86-45A3-86C9-DE0F3107CE99}"/>
              </a:ext>
            </a:extLst>
          </p:cNvPr>
          <p:cNvSpPr/>
          <p:nvPr/>
        </p:nvSpPr>
        <p:spPr>
          <a:xfrm>
            <a:off x="901338" y="5995610"/>
            <a:ext cx="9681719" cy="707886"/>
          </a:xfrm>
          <a:prstGeom prst="rect">
            <a:avLst/>
          </a:prstGeom>
        </p:spPr>
        <p:txBody>
          <a:bodyPr wrap="square">
            <a:spAutoFit/>
          </a:bodyPr>
          <a:lstStyle/>
          <a:p>
            <a:pPr lvl="2" algn="ctr"/>
            <a:r>
              <a:rPr lang="en-US" sz="4000" i="1" dirty="0" err="1"/>
              <a:t>Viśiṣṭādvaita</a:t>
            </a:r>
            <a:r>
              <a:rPr lang="en-US" sz="4000" i="1" dirty="0"/>
              <a:t> (</a:t>
            </a:r>
            <a:r>
              <a:rPr lang="en-US" sz="4000" dirty="0"/>
              <a:t>qualified non-dualism)</a:t>
            </a:r>
          </a:p>
        </p:txBody>
      </p:sp>
    </p:spTree>
    <p:extLst>
      <p:ext uri="{BB962C8B-B14F-4D97-AF65-F5344CB8AC3E}">
        <p14:creationId xmlns:p14="http://schemas.microsoft.com/office/powerpoint/2010/main" val="10287113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42" presetClass="entr" presetSubtype="0" fill="hold" grpId="0" nodeType="afterEffect">
                                  <p:stCondLst>
                                    <p:cond delay="200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17439-1703-43D6-926B-ED17BAE66EA1}"/>
              </a:ext>
            </a:extLst>
          </p:cNvPr>
          <p:cNvSpPr>
            <a:spLocks noGrp="1"/>
          </p:cNvSpPr>
          <p:nvPr>
            <p:ph type="title"/>
          </p:nvPr>
        </p:nvSpPr>
        <p:spPr>
          <a:xfrm>
            <a:off x="706465" y="243303"/>
            <a:ext cx="10515600" cy="2581120"/>
          </a:xfrm>
        </p:spPr>
        <p:txBody>
          <a:bodyPr>
            <a:normAutofit fontScale="90000"/>
          </a:bodyPr>
          <a:lstStyle/>
          <a:p>
            <a:pPr algn="ctr"/>
            <a:r>
              <a:rPr lang="en-US" sz="9600" dirty="0"/>
              <a:t>Lord’s Energies</a:t>
            </a:r>
            <a:br>
              <a:rPr lang="en-US" sz="9600" dirty="0"/>
            </a:br>
            <a:endParaRPr lang="en-US" sz="9600" dirty="0"/>
          </a:p>
        </p:txBody>
      </p:sp>
      <p:sp>
        <p:nvSpPr>
          <p:cNvPr id="5" name="Rectangle 4">
            <a:extLst>
              <a:ext uri="{FF2B5EF4-FFF2-40B4-BE49-F238E27FC236}">
                <a16:creationId xmlns:a16="http://schemas.microsoft.com/office/drawing/2014/main" id="{B60CA779-8E3D-4DBE-A3A1-9235CA25790F}"/>
              </a:ext>
            </a:extLst>
          </p:cNvPr>
          <p:cNvSpPr/>
          <p:nvPr/>
        </p:nvSpPr>
        <p:spPr>
          <a:xfrm>
            <a:off x="1910912" y="5178355"/>
            <a:ext cx="8106706" cy="1200329"/>
          </a:xfrm>
          <a:prstGeom prst="rect">
            <a:avLst/>
          </a:prstGeom>
        </p:spPr>
        <p:txBody>
          <a:bodyPr wrap="none">
            <a:spAutoFit/>
          </a:bodyPr>
          <a:lstStyle/>
          <a:p>
            <a:pPr algn="ctr"/>
            <a:r>
              <a:rPr lang="en-US" sz="7200" i="1" dirty="0"/>
              <a:t>Śakti </a:t>
            </a:r>
            <a:r>
              <a:rPr lang="en-US" sz="7200" i="1" dirty="0" err="1"/>
              <a:t>Pariṇāma-vāda</a:t>
            </a:r>
            <a:endParaRPr lang="en-US" sz="7200" i="1" dirty="0"/>
          </a:p>
        </p:txBody>
      </p:sp>
      <p:pic>
        <p:nvPicPr>
          <p:cNvPr id="6" name="Picture 2" descr="Related image">
            <a:extLst>
              <a:ext uri="{FF2B5EF4-FFF2-40B4-BE49-F238E27FC236}">
                <a16:creationId xmlns:a16="http://schemas.microsoft.com/office/drawing/2014/main" id="{3C0B69A4-B33B-4E40-84B1-E2E2287BBE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0974" y="1533863"/>
            <a:ext cx="6150051" cy="379027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8567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radha krishna and gopis">
            <a:extLst>
              <a:ext uri="{FF2B5EF4-FFF2-40B4-BE49-F238E27FC236}">
                <a16:creationId xmlns:a16="http://schemas.microsoft.com/office/drawing/2014/main" id="{33308355-EC3F-4C67-B6D9-1EF06D3AB6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1188" y="0"/>
            <a:ext cx="8429625" cy="68580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12299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2C8ECDB-4931-470B-951E-417994CA1675}"/>
              </a:ext>
            </a:extLst>
          </p:cNvPr>
          <p:cNvSpPr>
            <a:spLocks noGrp="1"/>
          </p:cNvSpPr>
          <p:nvPr>
            <p:ph type="title"/>
          </p:nvPr>
        </p:nvSpPr>
        <p:spPr>
          <a:xfrm>
            <a:off x="838200" y="4780582"/>
            <a:ext cx="10515600" cy="1325563"/>
          </a:xfrm>
        </p:spPr>
        <p:txBody>
          <a:bodyPr>
            <a:normAutofit/>
          </a:bodyPr>
          <a:lstStyle/>
          <a:p>
            <a:pPr algn="ctr"/>
            <a:r>
              <a:rPr lang="en-US" dirty="0" err="1">
                <a:latin typeface="ScaGoudy" panose="00000400000000000000" pitchFamily="2" charset="0"/>
              </a:rPr>
              <a:t>svarüpa-çakti</a:t>
            </a:r>
            <a:endParaRPr lang="en-US" dirty="0"/>
          </a:p>
        </p:txBody>
      </p:sp>
      <p:pic>
        <p:nvPicPr>
          <p:cNvPr id="11" name="Picture 2" descr="Related image">
            <a:extLst>
              <a:ext uri="{FF2B5EF4-FFF2-40B4-BE49-F238E27FC236}">
                <a16:creationId xmlns:a16="http://schemas.microsoft.com/office/drawing/2014/main" id="{17FF5D0A-E38B-4E8E-B149-CF329A59EE5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565279" y="664862"/>
            <a:ext cx="7061442" cy="435133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68A279B4-A34C-4803-BBD4-F9B131EFF349}"/>
              </a:ext>
            </a:extLst>
          </p:cNvPr>
          <p:cNvSpPr/>
          <p:nvPr/>
        </p:nvSpPr>
        <p:spPr>
          <a:xfrm>
            <a:off x="4226802" y="5839630"/>
            <a:ext cx="3738396" cy="369332"/>
          </a:xfrm>
          <a:prstGeom prst="rect">
            <a:avLst/>
          </a:prstGeom>
        </p:spPr>
        <p:txBody>
          <a:bodyPr wrap="none">
            <a:spAutoFit/>
          </a:bodyPr>
          <a:lstStyle/>
          <a:p>
            <a:r>
              <a:rPr lang="en-US" i="1" dirty="0" err="1">
                <a:latin typeface="ScaGoudy" panose="00000400000000000000" pitchFamily="2" charset="0"/>
              </a:rPr>
              <a:t>parä-çakti</a:t>
            </a:r>
            <a:r>
              <a:rPr lang="en-US" dirty="0">
                <a:latin typeface="ScaGoudy" panose="00000400000000000000" pitchFamily="2" charset="0"/>
              </a:rPr>
              <a:t>: internal spiritual potency</a:t>
            </a:r>
            <a:endParaRPr lang="en-US" dirty="0"/>
          </a:p>
        </p:txBody>
      </p:sp>
    </p:spTree>
    <p:extLst>
      <p:ext uri="{BB962C8B-B14F-4D97-AF65-F5344CB8AC3E}">
        <p14:creationId xmlns:p14="http://schemas.microsoft.com/office/powerpoint/2010/main" val="19591292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14" presetClass="entr" presetSubtype="10" fill="hold" grpId="0" nodeType="withEffect">
                                  <p:stCondLst>
                                    <p:cond delay="150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1FB15-26FF-4611-88F2-62DC41750902}"/>
              </a:ext>
            </a:extLst>
          </p:cNvPr>
          <p:cNvSpPr>
            <a:spLocks noGrp="1"/>
          </p:cNvSpPr>
          <p:nvPr>
            <p:ph type="title"/>
          </p:nvPr>
        </p:nvSpPr>
        <p:spPr>
          <a:xfrm>
            <a:off x="904640" y="1038880"/>
            <a:ext cx="10515600" cy="1363662"/>
          </a:xfrm>
        </p:spPr>
        <p:txBody>
          <a:bodyPr>
            <a:normAutofit/>
          </a:bodyPr>
          <a:lstStyle/>
          <a:p>
            <a:pPr algn="ctr"/>
            <a:r>
              <a:rPr lang="en-US" dirty="0" err="1">
                <a:latin typeface="ScaGoudy" panose="00000400000000000000" pitchFamily="2" charset="0"/>
              </a:rPr>
              <a:t>svarüpa-çakti</a:t>
            </a:r>
            <a:r>
              <a:rPr lang="en-US" dirty="0">
                <a:latin typeface="ScaGoudy" panose="00000400000000000000" pitchFamily="2" charset="0"/>
              </a:rPr>
              <a:t> defined</a:t>
            </a:r>
            <a:endParaRPr lang="en-US" dirty="0"/>
          </a:p>
        </p:txBody>
      </p:sp>
      <p:sp>
        <p:nvSpPr>
          <p:cNvPr id="3" name="Text Placeholder 2">
            <a:extLst>
              <a:ext uri="{FF2B5EF4-FFF2-40B4-BE49-F238E27FC236}">
                <a16:creationId xmlns:a16="http://schemas.microsoft.com/office/drawing/2014/main" id="{5B1CBBFD-9A71-4CFB-9B19-1923DDD5C003}"/>
              </a:ext>
            </a:extLst>
          </p:cNvPr>
          <p:cNvSpPr>
            <a:spLocks noGrp="1"/>
          </p:cNvSpPr>
          <p:nvPr>
            <p:ph type="body" idx="1"/>
          </p:nvPr>
        </p:nvSpPr>
        <p:spPr>
          <a:xfrm>
            <a:off x="1448884" y="3096278"/>
            <a:ext cx="2946866" cy="447777"/>
          </a:xfrm>
        </p:spPr>
        <p:txBody>
          <a:bodyPr/>
          <a:lstStyle/>
          <a:p>
            <a:pPr algn="ctr"/>
            <a:r>
              <a:rPr lang="en-US" sz="4000" dirty="0" err="1">
                <a:latin typeface="ScaGoudy" panose="00000400000000000000" pitchFamily="2" charset="0"/>
              </a:rPr>
              <a:t>sandhiné</a:t>
            </a:r>
            <a:endParaRPr lang="en-US" sz="4000" dirty="0"/>
          </a:p>
        </p:txBody>
      </p:sp>
      <p:sp>
        <p:nvSpPr>
          <p:cNvPr id="4" name="Text Placeholder 3">
            <a:extLst>
              <a:ext uri="{FF2B5EF4-FFF2-40B4-BE49-F238E27FC236}">
                <a16:creationId xmlns:a16="http://schemas.microsoft.com/office/drawing/2014/main" id="{CFC4885D-A695-4078-ABBB-73C0BA4BFBD4}"/>
              </a:ext>
            </a:extLst>
          </p:cNvPr>
          <p:cNvSpPr>
            <a:spLocks noGrp="1"/>
          </p:cNvSpPr>
          <p:nvPr>
            <p:ph type="body" sz="quarter" idx="3"/>
          </p:nvPr>
        </p:nvSpPr>
        <p:spPr>
          <a:xfrm>
            <a:off x="4699596" y="3123172"/>
            <a:ext cx="2936241" cy="447777"/>
          </a:xfrm>
        </p:spPr>
        <p:txBody>
          <a:bodyPr/>
          <a:lstStyle/>
          <a:p>
            <a:pPr algn="ctr"/>
            <a:r>
              <a:rPr lang="en-US" sz="4000" dirty="0" err="1">
                <a:latin typeface="ScaGoudy" panose="00000400000000000000" pitchFamily="2" charset="0"/>
              </a:rPr>
              <a:t>saàvit</a:t>
            </a:r>
            <a:endParaRPr lang="en-US" sz="4000" dirty="0">
              <a:latin typeface="ScaGoudy" panose="00000400000000000000" pitchFamily="2" charset="0"/>
            </a:endParaRPr>
          </a:p>
        </p:txBody>
      </p:sp>
      <p:sp>
        <p:nvSpPr>
          <p:cNvPr id="5" name="Text Placeholder 4">
            <a:extLst>
              <a:ext uri="{FF2B5EF4-FFF2-40B4-BE49-F238E27FC236}">
                <a16:creationId xmlns:a16="http://schemas.microsoft.com/office/drawing/2014/main" id="{50436897-FDD6-4975-A538-9F39245E448E}"/>
              </a:ext>
            </a:extLst>
          </p:cNvPr>
          <p:cNvSpPr>
            <a:spLocks noGrp="1"/>
          </p:cNvSpPr>
          <p:nvPr>
            <p:ph type="body" sz="quarter" idx="13"/>
          </p:nvPr>
        </p:nvSpPr>
        <p:spPr>
          <a:xfrm>
            <a:off x="7940637" y="3123172"/>
            <a:ext cx="2932113" cy="447777"/>
          </a:xfrm>
        </p:spPr>
        <p:txBody>
          <a:bodyPr/>
          <a:lstStyle/>
          <a:p>
            <a:pPr algn="ctr"/>
            <a:r>
              <a:rPr lang="en-US" sz="4000" dirty="0" err="1">
                <a:latin typeface="ScaGoudy" panose="00000400000000000000" pitchFamily="2" charset="0"/>
              </a:rPr>
              <a:t>hlädiné</a:t>
            </a:r>
            <a:endParaRPr lang="en-US" sz="4000" dirty="0"/>
          </a:p>
        </p:txBody>
      </p:sp>
      <p:sp>
        <p:nvSpPr>
          <p:cNvPr id="6" name="Text Placeholder 5">
            <a:extLst>
              <a:ext uri="{FF2B5EF4-FFF2-40B4-BE49-F238E27FC236}">
                <a16:creationId xmlns:a16="http://schemas.microsoft.com/office/drawing/2014/main" id="{C35FBB91-A11E-4501-8117-BF726FF15C8A}"/>
              </a:ext>
            </a:extLst>
          </p:cNvPr>
          <p:cNvSpPr>
            <a:spLocks noGrp="1"/>
          </p:cNvSpPr>
          <p:nvPr>
            <p:ph type="body" sz="half" idx="15"/>
          </p:nvPr>
        </p:nvSpPr>
        <p:spPr>
          <a:xfrm>
            <a:off x="1468400" y="3782078"/>
            <a:ext cx="2927350" cy="2258957"/>
          </a:xfrm>
        </p:spPr>
        <p:txBody>
          <a:bodyPr>
            <a:normAutofit/>
          </a:bodyPr>
          <a:lstStyle/>
          <a:p>
            <a:pPr algn="ctr"/>
            <a:r>
              <a:rPr lang="en-US" sz="1800" dirty="0" err="1">
                <a:latin typeface="ScaGoudy" panose="00000400000000000000" pitchFamily="2" charset="0"/>
              </a:rPr>
              <a:t>bala</a:t>
            </a:r>
            <a:r>
              <a:rPr lang="en-US" sz="1800" dirty="0">
                <a:latin typeface="ScaGoudy" panose="00000400000000000000" pitchFamily="2" charset="0"/>
              </a:rPr>
              <a:t>: strength and opulence</a:t>
            </a:r>
          </a:p>
          <a:p>
            <a:pPr algn="ctr"/>
            <a:r>
              <a:rPr lang="en-US" sz="1800" dirty="0" err="1">
                <a:latin typeface="ScaGoudy" panose="00000400000000000000" pitchFamily="2" charset="0"/>
              </a:rPr>
              <a:t>Sambandha</a:t>
            </a:r>
            <a:r>
              <a:rPr lang="en-US" sz="1800" dirty="0">
                <a:latin typeface="ScaGoudy" panose="00000400000000000000" pitchFamily="2" charset="0"/>
              </a:rPr>
              <a:t> </a:t>
            </a:r>
          </a:p>
          <a:p>
            <a:pPr algn="ctr"/>
            <a:r>
              <a:rPr lang="en-US" sz="1800" dirty="0">
                <a:latin typeface="ScaGoudy" panose="00000400000000000000" pitchFamily="2" charset="0"/>
              </a:rPr>
              <a:t>(relationship)</a:t>
            </a:r>
          </a:p>
        </p:txBody>
      </p:sp>
      <p:sp>
        <p:nvSpPr>
          <p:cNvPr id="7" name="Text Placeholder 6">
            <a:extLst>
              <a:ext uri="{FF2B5EF4-FFF2-40B4-BE49-F238E27FC236}">
                <a16:creationId xmlns:a16="http://schemas.microsoft.com/office/drawing/2014/main" id="{1B81FE27-848E-47EF-9AE3-56B000529306}"/>
              </a:ext>
            </a:extLst>
          </p:cNvPr>
          <p:cNvSpPr>
            <a:spLocks noGrp="1"/>
          </p:cNvSpPr>
          <p:nvPr>
            <p:ph type="body" sz="half" idx="16"/>
          </p:nvPr>
        </p:nvSpPr>
        <p:spPr>
          <a:xfrm>
            <a:off x="4689043" y="3782078"/>
            <a:ext cx="2946794" cy="2037041"/>
          </a:xfrm>
        </p:spPr>
        <p:txBody>
          <a:bodyPr>
            <a:normAutofit/>
          </a:bodyPr>
          <a:lstStyle/>
          <a:p>
            <a:pPr algn="ctr"/>
            <a:r>
              <a:rPr lang="en-US" sz="1800" dirty="0" err="1">
                <a:latin typeface="ScaGoudy" panose="00000400000000000000" pitchFamily="2" charset="0"/>
              </a:rPr>
              <a:t>jïäna</a:t>
            </a:r>
            <a:r>
              <a:rPr lang="en-US" sz="1800" dirty="0">
                <a:latin typeface="ScaGoudy" panose="00000400000000000000" pitchFamily="2" charset="0"/>
              </a:rPr>
              <a:t>: knowledge</a:t>
            </a:r>
          </a:p>
          <a:p>
            <a:pPr algn="ctr"/>
            <a:r>
              <a:rPr lang="en-US" sz="1800" dirty="0" err="1">
                <a:latin typeface="ScaGoudy" panose="00000400000000000000" pitchFamily="2" charset="0"/>
              </a:rPr>
              <a:t>Abhidheya</a:t>
            </a:r>
            <a:r>
              <a:rPr lang="en-US" sz="1800" dirty="0">
                <a:latin typeface="ScaGoudy" panose="00000400000000000000" pitchFamily="2" charset="0"/>
              </a:rPr>
              <a:t> </a:t>
            </a:r>
          </a:p>
          <a:p>
            <a:pPr algn="ctr"/>
            <a:r>
              <a:rPr lang="en-US" sz="1800" dirty="0">
                <a:latin typeface="ScaGoudy" panose="00000400000000000000" pitchFamily="2" charset="0"/>
              </a:rPr>
              <a:t>(means to achieve goal)</a:t>
            </a:r>
          </a:p>
        </p:txBody>
      </p:sp>
      <p:sp>
        <p:nvSpPr>
          <p:cNvPr id="8" name="Text Placeholder 7">
            <a:extLst>
              <a:ext uri="{FF2B5EF4-FFF2-40B4-BE49-F238E27FC236}">
                <a16:creationId xmlns:a16="http://schemas.microsoft.com/office/drawing/2014/main" id="{863DD84C-5415-47DE-B6F2-C15256B55A8E}"/>
              </a:ext>
            </a:extLst>
          </p:cNvPr>
          <p:cNvSpPr>
            <a:spLocks noGrp="1"/>
          </p:cNvSpPr>
          <p:nvPr>
            <p:ph type="body" sz="half" idx="17"/>
          </p:nvPr>
        </p:nvSpPr>
        <p:spPr>
          <a:xfrm>
            <a:off x="7940637" y="3782079"/>
            <a:ext cx="2932113" cy="2037040"/>
          </a:xfrm>
        </p:spPr>
        <p:txBody>
          <a:bodyPr>
            <a:normAutofit/>
          </a:bodyPr>
          <a:lstStyle/>
          <a:p>
            <a:pPr algn="ctr"/>
            <a:r>
              <a:rPr lang="en-US" sz="1800" dirty="0" err="1">
                <a:latin typeface="ScaGoudy" panose="00000400000000000000" pitchFamily="2" charset="0"/>
              </a:rPr>
              <a:t>kriyä</a:t>
            </a:r>
            <a:r>
              <a:rPr lang="en-US" sz="1800" dirty="0">
                <a:latin typeface="ScaGoudy" panose="00000400000000000000" pitchFamily="2" charset="0"/>
              </a:rPr>
              <a:t>: loving exchanges </a:t>
            </a:r>
          </a:p>
          <a:p>
            <a:pPr algn="ctr"/>
            <a:r>
              <a:rPr lang="en-US" sz="1800" dirty="0" err="1">
                <a:latin typeface="ScaGoudy" panose="00000400000000000000" pitchFamily="2" charset="0"/>
              </a:rPr>
              <a:t>Prayojana</a:t>
            </a:r>
            <a:endParaRPr lang="en-US" sz="1800" dirty="0">
              <a:latin typeface="ScaGoudy" panose="00000400000000000000" pitchFamily="2" charset="0"/>
            </a:endParaRPr>
          </a:p>
          <a:p>
            <a:pPr algn="ctr"/>
            <a:r>
              <a:rPr lang="en-US" sz="1800" dirty="0">
                <a:latin typeface="ScaGoudy" panose="00000400000000000000" pitchFamily="2" charset="0"/>
              </a:rPr>
              <a:t>(ultimate goal)</a:t>
            </a:r>
          </a:p>
        </p:txBody>
      </p:sp>
    </p:spTree>
    <p:extLst>
      <p:ext uri="{BB962C8B-B14F-4D97-AF65-F5344CB8AC3E}">
        <p14:creationId xmlns:p14="http://schemas.microsoft.com/office/powerpoint/2010/main" val="14360639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p:cTn id="14"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4">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 calcmode="lin" valueType="num">
                                      <p:cBhvr>
                                        <p:cTn id="21"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5">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wipe(down)">
                                      <p:cBhvr>
                                        <p:cTn id="28" dur="500"/>
                                        <p:tgtEl>
                                          <p:spTgt spid="6">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7">
                                            <p:txEl>
                                              <p:pRg st="0" end="0"/>
                                            </p:txEl>
                                          </p:spTgt>
                                        </p:tgtEl>
                                        <p:attrNameLst>
                                          <p:attrName>style.visibility</p:attrName>
                                        </p:attrNameLst>
                                      </p:cBhvr>
                                      <p:to>
                                        <p:strVal val="visible"/>
                                      </p:to>
                                    </p:set>
                                    <p:animEffect transition="in" filter="wipe(down)">
                                      <p:cBhvr>
                                        <p:cTn id="33" dur="500"/>
                                        <p:tgtEl>
                                          <p:spTgt spid="7">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8">
                                            <p:txEl>
                                              <p:pRg st="0" end="0"/>
                                            </p:txEl>
                                          </p:spTgt>
                                        </p:tgtEl>
                                        <p:attrNameLst>
                                          <p:attrName>style.visibility</p:attrName>
                                        </p:attrNameLst>
                                      </p:cBhvr>
                                      <p:to>
                                        <p:strVal val="visible"/>
                                      </p:to>
                                    </p:set>
                                    <p:animEffect transition="in" filter="wipe(down)">
                                      <p:cBhvr>
                                        <p:cTn id="38" dur="500"/>
                                        <p:tgtEl>
                                          <p:spTgt spid="8">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6">
                                            <p:txEl>
                                              <p:pRg st="1" end="1"/>
                                            </p:txEl>
                                          </p:spTgt>
                                        </p:tgtEl>
                                        <p:attrNameLst>
                                          <p:attrName>style.visibility</p:attrName>
                                        </p:attrNameLst>
                                      </p:cBhvr>
                                      <p:to>
                                        <p:strVal val="visible"/>
                                      </p:to>
                                    </p:set>
                                    <p:animEffect transition="in" filter="wipe(down)">
                                      <p:cBhvr>
                                        <p:cTn id="43" dur="500"/>
                                        <p:tgtEl>
                                          <p:spTgt spid="6">
                                            <p:txEl>
                                              <p:pRg st="1" end="1"/>
                                            </p:txEl>
                                          </p:spTgt>
                                        </p:tgtEl>
                                      </p:cBhvr>
                                    </p:animEffect>
                                  </p:childTnLst>
                                </p:cTn>
                              </p:par>
                              <p:par>
                                <p:cTn id="44" presetID="22" presetClass="entr" presetSubtype="4" fill="hold" nodeType="withEffect">
                                  <p:stCondLst>
                                    <p:cond delay="0"/>
                                  </p:stCondLst>
                                  <p:childTnLst>
                                    <p:set>
                                      <p:cBhvr>
                                        <p:cTn id="45" dur="1" fill="hold">
                                          <p:stCondLst>
                                            <p:cond delay="0"/>
                                          </p:stCondLst>
                                        </p:cTn>
                                        <p:tgtEl>
                                          <p:spTgt spid="6">
                                            <p:txEl>
                                              <p:pRg st="2" end="2"/>
                                            </p:txEl>
                                          </p:spTgt>
                                        </p:tgtEl>
                                        <p:attrNameLst>
                                          <p:attrName>style.visibility</p:attrName>
                                        </p:attrNameLst>
                                      </p:cBhvr>
                                      <p:to>
                                        <p:strVal val="visible"/>
                                      </p:to>
                                    </p:set>
                                    <p:animEffect transition="in" filter="wipe(down)">
                                      <p:cBhvr>
                                        <p:cTn id="46" dur="500"/>
                                        <p:tgtEl>
                                          <p:spTgt spid="6">
                                            <p:txEl>
                                              <p:pRg st="2" end="2"/>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7">
                                            <p:txEl>
                                              <p:pRg st="1" end="1"/>
                                            </p:txEl>
                                          </p:spTgt>
                                        </p:tgtEl>
                                        <p:attrNameLst>
                                          <p:attrName>style.visibility</p:attrName>
                                        </p:attrNameLst>
                                      </p:cBhvr>
                                      <p:to>
                                        <p:strVal val="visible"/>
                                      </p:to>
                                    </p:set>
                                    <p:animEffect transition="in" filter="wipe(down)">
                                      <p:cBhvr>
                                        <p:cTn id="51" dur="500"/>
                                        <p:tgtEl>
                                          <p:spTgt spid="7">
                                            <p:txEl>
                                              <p:pRg st="1" end="1"/>
                                            </p:txEl>
                                          </p:spTgt>
                                        </p:tgtEl>
                                      </p:cBhvr>
                                    </p:animEffect>
                                  </p:childTnLst>
                                </p:cTn>
                              </p:par>
                              <p:par>
                                <p:cTn id="52" presetID="22" presetClass="entr" presetSubtype="4" fill="hold" nodeType="withEffect">
                                  <p:stCondLst>
                                    <p:cond delay="0"/>
                                  </p:stCondLst>
                                  <p:childTnLst>
                                    <p:set>
                                      <p:cBhvr>
                                        <p:cTn id="53" dur="1" fill="hold">
                                          <p:stCondLst>
                                            <p:cond delay="0"/>
                                          </p:stCondLst>
                                        </p:cTn>
                                        <p:tgtEl>
                                          <p:spTgt spid="7">
                                            <p:txEl>
                                              <p:pRg st="2" end="2"/>
                                            </p:txEl>
                                          </p:spTgt>
                                        </p:tgtEl>
                                        <p:attrNameLst>
                                          <p:attrName>style.visibility</p:attrName>
                                        </p:attrNameLst>
                                      </p:cBhvr>
                                      <p:to>
                                        <p:strVal val="visible"/>
                                      </p:to>
                                    </p:set>
                                    <p:animEffect transition="in" filter="wipe(down)">
                                      <p:cBhvr>
                                        <p:cTn id="54" dur="500"/>
                                        <p:tgtEl>
                                          <p:spTgt spid="7">
                                            <p:txEl>
                                              <p:pRg st="2" end="2"/>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8">
                                            <p:txEl>
                                              <p:pRg st="1" end="1"/>
                                            </p:txEl>
                                          </p:spTgt>
                                        </p:tgtEl>
                                        <p:attrNameLst>
                                          <p:attrName>style.visibility</p:attrName>
                                        </p:attrNameLst>
                                      </p:cBhvr>
                                      <p:to>
                                        <p:strVal val="visible"/>
                                      </p:to>
                                    </p:set>
                                    <p:animEffect transition="in" filter="wipe(down)">
                                      <p:cBhvr>
                                        <p:cTn id="59" dur="500"/>
                                        <p:tgtEl>
                                          <p:spTgt spid="8">
                                            <p:txEl>
                                              <p:pRg st="1" end="1"/>
                                            </p:txEl>
                                          </p:spTgt>
                                        </p:tgtEl>
                                      </p:cBhvr>
                                    </p:animEffect>
                                  </p:childTnLst>
                                </p:cTn>
                              </p:par>
                              <p:par>
                                <p:cTn id="60" presetID="22" presetClass="entr" presetSubtype="4" fill="hold" nodeType="withEffect">
                                  <p:stCondLst>
                                    <p:cond delay="0"/>
                                  </p:stCondLst>
                                  <p:childTnLst>
                                    <p:set>
                                      <p:cBhvr>
                                        <p:cTn id="61" dur="1" fill="hold">
                                          <p:stCondLst>
                                            <p:cond delay="0"/>
                                          </p:stCondLst>
                                        </p:cTn>
                                        <p:tgtEl>
                                          <p:spTgt spid="8">
                                            <p:txEl>
                                              <p:pRg st="2" end="2"/>
                                            </p:txEl>
                                          </p:spTgt>
                                        </p:tgtEl>
                                        <p:attrNameLst>
                                          <p:attrName>style.visibility</p:attrName>
                                        </p:attrNameLst>
                                      </p:cBhvr>
                                      <p:to>
                                        <p:strVal val="visible"/>
                                      </p:to>
                                    </p:set>
                                    <p:animEffect transition="in" filter="wipe(down)">
                                      <p:cBhvr>
                                        <p:cTn id="62"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AC80A54-D432-4015-9643-5A7C52D5CBA4}"/>
              </a:ext>
            </a:extLst>
          </p:cNvPr>
          <p:cNvSpPr/>
          <p:nvPr/>
        </p:nvSpPr>
        <p:spPr>
          <a:xfrm>
            <a:off x="0" y="1753613"/>
            <a:ext cx="11407514" cy="3046988"/>
          </a:xfrm>
          <a:prstGeom prst="rect">
            <a:avLst/>
          </a:prstGeom>
        </p:spPr>
        <p:txBody>
          <a:bodyPr wrap="square">
            <a:spAutoFit/>
          </a:bodyPr>
          <a:lstStyle/>
          <a:p>
            <a:pPr algn="ctr"/>
            <a:r>
              <a:rPr lang="en-US" sz="4800" i="1" dirty="0" err="1">
                <a:solidFill>
                  <a:schemeClr val="tx2"/>
                </a:solidFill>
                <a:latin typeface="inherit"/>
              </a:rPr>
              <a:t>ūrū</a:t>
            </a:r>
            <a:r>
              <a:rPr lang="en-US" sz="4800" i="1" dirty="0">
                <a:solidFill>
                  <a:schemeClr val="tx2"/>
                </a:solidFill>
                <a:latin typeface="inherit"/>
              </a:rPr>
              <a:t> </a:t>
            </a:r>
            <a:r>
              <a:rPr lang="en-US" sz="4800" i="1" dirty="0" err="1">
                <a:solidFill>
                  <a:schemeClr val="tx2"/>
                </a:solidFill>
                <a:latin typeface="inherit"/>
              </a:rPr>
              <a:t>suparṇa-bhujayor</a:t>
            </a:r>
            <a:r>
              <a:rPr lang="en-US" sz="4800" i="1" dirty="0">
                <a:solidFill>
                  <a:schemeClr val="tx2"/>
                </a:solidFill>
                <a:latin typeface="inherit"/>
              </a:rPr>
              <a:t> </a:t>
            </a:r>
            <a:r>
              <a:rPr lang="en-US" sz="4800" i="1" dirty="0" err="1">
                <a:solidFill>
                  <a:schemeClr val="tx2"/>
                </a:solidFill>
                <a:latin typeface="inherit"/>
              </a:rPr>
              <a:t>adhi</a:t>
            </a:r>
            <a:r>
              <a:rPr lang="en-US" sz="4800" i="1" dirty="0">
                <a:solidFill>
                  <a:schemeClr val="tx2"/>
                </a:solidFill>
                <a:latin typeface="inherit"/>
              </a:rPr>
              <a:t> </a:t>
            </a:r>
            <a:r>
              <a:rPr lang="en-US" sz="4800" i="1" dirty="0" err="1">
                <a:solidFill>
                  <a:schemeClr val="tx2"/>
                </a:solidFill>
                <a:latin typeface="inherit"/>
              </a:rPr>
              <a:t>śobhamānāv</a:t>
            </a:r>
            <a:br>
              <a:rPr lang="en-US" sz="4800" i="1" dirty="0">
                <a:solidFill>
                  <a:schemeClr val="tx2"/>
                </a:solidFill>
                <a:latin typeface="inherit"/>
              </a:rPr>
            </a:br>
            <a:r>
              <a:rPr lang="en-US" sz="4800" i="1" dirty="0">
                <a:solidFill>
                  <a:schemeClr val="tx2"/>
                </a:solidFill>
                <a:latin typeface="inherit"/>
              </a:rPr>
              <a:t> </a:t>
            </a:r>
            <a:r>
              <a:rPr lang="en-US" sz="4800" i="1" dirty="0" err="1">
                <a:solidFill>
                  <a:schemeClr val="tx2"/>
                </a:solidFill>
                <a:latin typeface="inherit"/>
              </a:rPr>
              <a:t>ojo-nidhī</a:t>
            </a:r>
            <a:r>
              <a:rPr lang="en-US" sz="4800" i="1" dirty="0">
                <a:solidFill>
                  <a:schemeClr val="tx2"/>
                </a:solidFill>
                <a:latin typeface="inherit"/>
              </a:rPr>
              <a:t> </a:t>
            </a:r>
            <a:r>
              <a:rPr lang="en-US" sz="4800" i="1" dirty="0" err="1">
                <a:solidFill>
                  <a:schemeClr val="tx2"/>
                </a:solidFill>
                <a:latin typeface="inherit"/>
              </a:rPr>
              <a:t>atasikā-kusumāvabhāsau</a:t>
            </a:r>
            <a:br>
              <a:rPr lang="en-US" sz="4800" i="1" dirty="0">
                <a:solidFill>
                  <a:schemeClr val="tx2"/>
                </a:solidFill>
                <a:latin typeface="inherit"/>
              </a:rPr>
            </a:br>
            <a:r>
              <a:rPr lang="en-US" sz="4800" i="1" dirty="0" err="1">
                <a:solidFill>
                  <a:schemeClr val="tx2"/>
                </a:solidFill>
                <a:latin typeface="inherit"/>
              </a:rPr>
              <a:t>vyālambi-pīta-vara-vāsasi</a:t>
            </a:r>
            <a:r>
              <a:rPr lang="en-US" sz="4800" i="1" dirty="0">
                <a:solidFill>
                  <a:schemeClr val="tx2"/>
                </a:solidFill>
                <a:latin typeface="inherit"/>
              </a:rPr>
              <a:t> </a:t>
            </a:r>
            <a:r>
              <a:rPr lang="en-US" sz="4800" i="1" dirty="0" err="1">
                <a:solidFill>
                  <a:schemeClr val="tx2"/>
                </a:solidFill>
                <a:latin typeface="inherit"/>
              </a:rPr>
              <a:t>vartamāna</a:t>
            </a:r>
            <a:r>
              <a:rPr lang="en-US" sz="4800" i="1" dirty="0">
                <a:solidFill>
                  <a:schemeClr val="tx2"/>
                </a:solidFill>
                <a:latin typeface="inherit"/>
              </a:rPr>
              <a:t>-</a:t>
            </a:r>
            <a:br>
              <a:rPr lang="en-US" sz="4800" i="1" dirty="0">
                <a:solidFill>
                  <a:schemeClr val="tx2"/>
                </a:solidFill>
                <a:latin typeface="inherit"/>
              </a:rPr>
            </a:br>
            <a:r>
              <a:rPr lang="en-US" sz="4800" i="1" dirty="0">
                <a:solidFill>
                  <a:schemeClr val="tx2"/>
                </a:solidFill>
                <a:latin typeface="inherit"/>
              </a:rPr>
              <a:t> </a:t>
            </a:r>
            <a:r>
              <a:rPr lang="en-US" sz="4800" i="1" dirty="0" err="1">
                <a:solidFill>
                  <a:schemeClr val="tx2"/>
                </a:solidFill>
                <a:latin typeface="inherit"/>
              </a:rPr>
              <a:t>kāñcī-kalāpa-parirambhi</a:t>
            </a:r>
            <a:r>
              <a:rPr lang="en-US" sz="4800" i="1" dirty="0">
                <a:solidFill>
                  <a:schemeClr val="tx2"/>
                </a:solidFill>
                <a:latin typeface="inherit"/>
              </a:rPr>
              <a:t> </a:t>
            </a:r>
            <a:r>
              <a:rPr lang="en-US" sz="4800" i="1" dirty="0" err="1">
                <a:solidFill>
                  <a:schemeClr val="tx2"/>
                </a:solidFill>
                <a:latin typeface="inherit"/>
              </a:rPr>
              <a:t>nitamba-bimbam</a:t>
            </a:r>
            <a:endParaRPr lang="en-US" sz="4800" dirty="0">
              <a:solidFill>
                <a:schemeClr val="tx2"/>
              </a:solidFill>
            </a:endParaRPr>
          </a:p>
        </p:txBody>
      </p:sp>
      <p:sp>
        <p:nvSpPr>
          <p:cNvPr id="6" name="Title 5">
            <a:extLst>
              <a:ext uri="{FF2B5EF4-FFF2-40B4-BE49-F238E27FC236}">
                <a16:creationId xmlns:a16="http://schemas.microsoft.com/office/drawing/2014/main" id="{5549CC7B-53C3-47AC-9B8C-7348E2B7A172}"/>
              </a:ext>
            </a:extLst>
          </p:cNvPr>
          <p:cNvSpPr txBox="1">
            <a:spLocks/>
          </p:cNvSpPr>
          <p:nvPr/>
        </p:nvSpPr>
        <p:spPr>
          <a:xfrm>
            <a:off x="839788" y="457200"/>
            <a:ext cx="3932237" cy="1600200"/>
          </a:xfrm>
          <a:prstGeom prst="rect">
            <a:avLst/>
          </a:prstGeom>
        </p:spPr>
        <p:txBody>
          <a:bodyPr>
            <a:normAutofit fontScale="90000"/>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r>
              <a:rPr lang="en-US" sz="6600" dirty="0">
                <a:solidFill>
                  <a:schemeClr val="tx2"/>
                </a:solidFill>
                <a:latin typeface="Adobe Gothic Std B" panose="020B0800000000000000" pitchFamily="34" charset="-128"/>
                <a:ea typeface="Adobe Gothic Std B" panose="020B0800000000000000" pitchFamily="34" charset="-128"/>
              </a:rPr>
              <a:t>SB 3.28.24</a:t>
            </a:r>
          </a:p>
        </p:txBody>
      </p:sp>
    </p:spTree>
    <p:extLst>
      <p:ext uri="{BB962C8B-B14F-4D97-AF65-F5344CB8AC3E}">
        <p14:creationId xmlns:p14="http://schemas.microsoft.com/office/powerpoint/2010/main" val="1594926927"/>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8D12C-E4EA-4C58-ADAC-FA3FA6F3C8C4}"/>
              </a:ext>
            </a:extLst>
          </p:cNvPr>
          <p:cNvSpPr>
            <a:spLocks noGrp="1"/>
          </p:cNvSpPr>
          <p:nvPr>
            <p:ph type="title" idx="4294967295"/>
          </p:nvPr>
        </p:nvSpPr>
        <p:spPr>
          <a:xfrm>
            <a:off x="1052371" y="631746"/>
            <a:ext cx="10515600" cy="1325563"/>
          </a:xfrm>
        </p:spPr>
        <p:txBody>
          <a:bodyPr>
            <a:normAutofit/>
          </a:bodyPr>
          <a:lstStyle/>
          <a:p>
            <a:pPr algn="ctr"/>
            <a:r>
              <a:rPr lang="en-US" dirty="0">
                <a:latin typeface="ScaGoudy" panose="00000400000000000000" pitchFamily="2" charset="0"/>
              </a:rPr>
              <a:t>Interactions of </a:t>
            </a:r>
            <a:r>
              <a:rPr lang="en-US" dirty="0" err="1">
                <a:latin typeface="ScaGoudy" panose="00000400000000000000" pitchFamily="2" charset="0"/>
              </a:rPr>
              <a:t>svarüpa-çakti</a:t>
            </a:r>
            <a:br>
              <a:rPr lang="en-US" dirty="0">
                <a:latin typeface="ScaGoudy" panose="00000400000000000000" pitchFamily="2" charset="0"/>
              </a:rPr>
            </a:br>
            <a:endParaRPr lang="en-US" sz="2000" dirty="0">
              <a:latin typeface="ScaGoudy" panose="00000400000000000000" pitchFamily="2" charset="0"/>
            </a:endParaRPr>
          </a:p>
        </p:txBody>
      </p:sp>
      <p:pic>
        <p:nvPicPr>
          <p:cNvPr id="15" name="Picture 14">
            <a:extLst>
              <a:ext uri="{FF2B5EF4-FFF2-40B4-BE49-F238E27FC236}">
                <a16:creationId xmlns:a16="http://schemas.microsoft.com/office/drawing/2014/main" id="{55FCC6CF-EB23-4E8C-9D69-5A02ADD0100A}"/>
              </a:ext>
            </a:extLst>
          </p:cNvPr>
          <p:cNvPicPr>
            <a:picLocks noChangeAspect="1"/>
          </p:cNvPicPr>
          <p:nvPr/>
        </p:nvPicPr>
        <p:blipFill>
          <a:blip r:embed="rId3"/>
          <a:stretch>
            <a:fillRect/>
          </a:stretch>
        </p:blipFill>
        <p:spPr>
          <a:xfrm>
            <a:off x="838200" y="2373766"/>
            <a:ext cx="10943943" cy="4484234"/>
          </a:xfrm>
          <a:prstGeom prst="rect">
            <a:avLst/>
          </a:prstGeom>
        </p:spPr>
      </p:pic>
    </p:spTree>
    <p:extLst>
      <p:ext uri="{BB962C8B-B14F-4D97-AF65-F5344CB8AC3E}">
        <p14:creationId xmlns:p14="http://schemas.microsoft.com/office/powerpoint/2010/main" val="34404642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able, indoor&#10;&#10;Description generated with high confidence">
            <a:extLst>
              <a:ext uri="{FF2B5EF4-FFF2-40B4-BE49-F238E27FC236}">
                <a16:creationId xmlns:a16="http://schemas.microsoft.com/office/drawing/2014/main" id="{B13D234C-DE85-45C3-A626-5373CC5B59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73395" cy="18389595"/>
          </a:xfrm>
          <a:prstGeom prst="rect">
            <a:avLst/>
          </a:prstGeom>
        </p:spPr>
      </p:pic>
    </p:spTree>
    <p:extLst>
      <p:ext uri="{BB962C8B-B14F-4D97-AF65-F5344CB8AC3E}">
        <p14:creationId xmlns:p14="http://schemas.microsoft.com/office/powerpoint/2010/main" val="221681349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AC80A54-D432-4015-9643-5A7C52D5CBA4}"/>
              </a:ext>
            </a:extLst>
          </p:cNvPr>
          <p:cNvSpPr/>
          <p:nvPr/>
        </p:nvSpPr>
        <p:spPr>
          <a:xfrm>
            <a:off x="794818" y="1528761"/>
            <a:ext cx="10942819" cy="5078313"/>
          </a:xfrm>
          <a:prstGeom prst="rect">
            <a:avLst/>
          </a:prstGeom>
        </p:spPr>
        <p:txBody>
          <a:bodyPr wrap="square">
            <a:spAutoFit/>
          </a:bodyPr>
          <a:lstStyle/>
          <a:p>
            <a:r>
              <a:rPr lang="en-US" sz="3600" i="1" dirty="0" err="1">
                <a:solidFill>
                  <a:schemeClr val="tx2"/>
                </a:solidFill>
                <a:hlinkClick r:id="rId3"/>
              </a:rPr>
              <a:t>ūrū</a:t>
            </a:r>
            <a:r>
              <a:rPr lang="en-US" sz="3600" dirty="0">
                <a:solidFill>
                  <a:schemeClr val="tx2"/>
                </a:solidFill>
              </a:rPr>
              <a:t> — the two thighs; </a:t>
            </a:r>
            <a:r>
              <a:rPr lang="en-US" sz="3600" i="1" dirty="0" err="1">
                <a:solidFill>
                  <a:schemeClr val="tx2"/>
                </a:solidFill>
                <a:hlinkClick r:id="rId4"/>
              </a:rPr>
              <a:t>suparṇa</a:t>
            </a:r>
            <a:r>
              <a:rPr lang="en-US" sz="3600" dirty="0">
                <a:solidFill>
                  <a:schemeClr val="tx2"/>
                </a:solidFill>
              </a:rPr>
              <a:t> — of </a:t>
            </a:r>
            <a:r>
              <a:rPr lang="en-US" sz="3600" dirty="0" err="1">
                <a:solidFill>
                  <a:schemeClr val="tx2"/>
                </a:solidFill>
              </a:rPr>
              <a:t>Garuḍa</a:t>
            </a:r>
            <a:r>
              <a:rPr lang="en-US" sz="3600" dirty="0">
                <a:solidFill>
                  <a:schemeClr val="tx2"/>
                </a:solidFill>
              </a:rPr>
              <a:t>; </a:t>
            </a:r>
            <a:r>
              <a:rPr lang="en-US" sz="3600" i="1" dirty="0" err="1">
                <a:solidFill>
                  <a:schemeClr val="tx2"/>
                </a:solidFill>
                <a:hlinkClick r:id="rId5"/>
              </a:rPr>
              <a:t>bhujayoḥ</a:t>
            </a:r>
            <a:r>
              <a:rPr lang="en-US" sz="3600" dirty="0">
                <a:solidFill>
                  <a:schemeClr val="tx2"/>
                </a:solidFill>
              </a:rPr>
              <a:t> — the two shoulders; </a:t>
            </a:r>
            <a:r>
              <a:rPr lang="en-US" sz="3600" i="1" dirty="0" err="1">
                <a:solidFill>
                  <a:schemeClr val="tx2"/>
                </a:solidFill>
                <a:hlinkClick r:id="rId6"/>
              </a:rPr>
              <a:t>adhi</a:t>
            </a:r>
            <a:r>
              <a:rPr lang="en-US" sz="3600" dirty="0">
                <a:solidFill>
                  <a:schemeClr val="tx2"/>
                </a:solidFill>
              </a:rPr>
              <a:t> — on; </a:t>
            </a:r>
            <a:r>
              <a:rPr lang="en-US" sz="3600" i="1" dirty="0" err="1">
                <a:solidFill>
                  <a:schemeClr val="tx2"/>
                </a:solidFill>
                <a:hlinkClick r:id="rId7"/>
              </a:rPr>
              <a:t>śobhamānau</a:t>
            </a:r>
            <a:r>
              <a:rPr lang="en-US" sz="3600" dirty="0">
                <a:solidFill>
                  <a:schemeClr val="tx2"/>
                </a:solidFill>
              </a:rPr>
              <a:t> — beautiful; </a:t>
            </a:r>
            <a:r>
              <a:rPr lang="en-US" sz="3600" i="1" dirty="0" err="1">
                <a:solidFill>
                  <a:schemeClr val="tx2"/>
                </a:solidFill>
                <a:hlinkClick r:id="rId8"/>
              </a:rPr>
              <a:t>ojaḥ</a:t>
            </a:r>
            <a:r>
              <a:rPr lang="en-US" sz="3600" i="1" dirty="0" err="1">
                <a:solidFill>
                  <a:schemeClr val="tx2"/>
                </a:solidFill>
              </a:rPr>
              <a:t>-</a:t>
            </a:r>
            <a:r>
              <a:rPr lang="en-US" sz="3600" i="1" dirty="0" err="1">
                <a:solidFill>
                  <a:schemeClr val="tx2"/>
                </a:solidFill>
                <a:hlinkClick r:id="rId9"/>
              </a:rPr>
              <a:t>nidhī</a:t>
            </a:r>
            <a:r>
              <a:rPr lang="en-US" sz="3600" dirty="0">
                <a:solidFill>
                  <a:schemeClr val="tx2"/>
                </a:solidFill>
              </a:rPr>
              <a:t> — the storehouse of all energy; </a:t>
            </a:r>
            <a:r>
              <a:rPr lang="en-US" sz="3600" i="1" dirty="0" err="1">
                <a:solidFill>
                  <a:schemeClr val="tx2"/>
                </a:solidFill>
                <a:hlinkClick r:id="rId10"/>
              </a:rPr>
              <a:t>atasikā</a:t>
            </a:r>
            <a:r>
              <a:rPr lang="en-US" sz="3600" i="1" dirty="0" err="1">
                <a:solidFill>
                  <a:schemeClr val="tx2"/>
                </a:solidFill>
              </a:rPr>
              <a:t>-</a:t>
            </a:r>
            <a:r>
              <a:rPr lang="en-US" sz="3600" i="1" dirty="0" err="1">
                <a:solidFill>
                  <a:schemeClr val="tx2"/>
                </a:solidFill>
                <a:hlinkClick r:id="rId11"/>
              </a:rPr>
              <a:t>kusuma</a:t>
            </a:r>
            <a:r>
              <a:rPr lang="en-US" sz="3600" dirty="0">
                <a:solidFill>
                  <a:schemeClr val="tx2"/>
                </a:solidFill>
              </a:rPr>
              <a:t> — of the linseed flower; </a:t>
            </a:r>
            <a:r>
              <a:rPr lang="en-US" sz="3600" i="1" dirty="0" err="1">
                <a:solidFill>
                  <a:schemeClr val="tx2"/>
                </a:solidFill>
                <a:hlinkClick r:id="rId12"/>
              </a:rPr>
              <a:t>avabhāsau</a:t>
            </a:r>
            <a:r>
              <a:rPr lang="en-US" sz="3600" dirty="0">
                <a:solidFill>
                  <a:schemeClr val="tx2"/>
                </a:solidFill>
              </a:rPr>
              <a:t> — like the luster; </a:t>
            </a:r>
            <a:r>
              <a:rPr lang="en-US" sz="3600" i="1" dirty="0" err="1">
                <a:solidFill>
                  <a:schemeClr val="tx2"/>
                </a:solidFill>
                <a:hlinkClick r:id="rId13"/>
              </a:rPr>
              <a:t>vyālambi</a:t>
            </a:r>
            <a:r>
              <a:rPr lang="en-US" sz="3600" dirty="0">
                <a:solidFill>
                  <a:schemeClr val="tx2"/>
                </a:solidFill>
              </a:rPr>
              <a:t> — extending down; </a:t>
            </a:r>
            <a:r>
              <a:rPr lang="en-US" sz="3600" i="1" dirty="0" err="1">
                <a:solidFill>
                  <a:schemeClr val="tx2"/>
                </a:solidFill>
                <a:hlinkClick r:id="rId14"/>
              </a:rPr>
              <a:t>pīta</a:t>
            </a:r>
            <a:r>
              <a:rPr lang="en-US" sz="3600" dirty="0">
                <a:solidFill>
                  <a:schemeClr val="tx2"/>
                </a:solidFill>
              </a:rPr>
              <a:t> — yellow; </a:t>
            </a:r>
            <a:r>
              <a:rPr lang="en-US" sz="3600" i="1" dirty="0" err="1">
                <a:solidFill>
                  <a:schemeClr val="tx2"/>
                </a:solidFill>
                <a:hlinkClick r:id="rId15"/>
              </a:rPr>
              <a:t>vara</a:t>
            </a:r>
            <a:r>
              <a:rPr lang="en-US" sz="3600" dirty="0">
                <a:solidFill>
                  <a:schemeClr val="tx2"/>
                </a:solidFill>
              </a:rPr>
              <a:t> — exquisite; </a:t>
            </a:r>
            <a:r>
              <a:rPr lang="en-US" sz="3600" i="1" dirty="0" err="1">
                <a:solidFill>
                  <a:schemeClr val="tx2"/>
                </a:solidFill>
                <a:hlinkClick r:id="rId16"/>
              </a:rPr>
              <a:t>vāsasi</a:t>
            </a:r>
            <a:r>
              <a:rPr lang="en-US" sz="3600" dirty="0">
                <a:solidFill>
                  <a:schemeClr val="tx2"/>
                </a:solidFill>
              </a:rPr>
              <a:t> — on the cloth; </a:t>
            </a:r>
            <a:r>
              <a:rPr lang="en-US" sz="3600" i="1" dirty="0" err="1">
                <a:solidFill>
                  <a:schemeClr val="tx2"/>
                </a:solidFill>
                <a:hlinkClick r:id="rId17"/>
              </a:rPr>
              <a:t>vartamāna</a:t>
            </a:r>
            <a:r>
              <a:rPr lang="en-US" sz="3600" dirty="0">
                <a:solidFill>
                  <a:schemeClr val="tx2"/>
                </a:solidFill>
              </a:rPr>
              <a:t> — being; </a:t>
            </a:r>
            <a:r>
              <a:rPr lang="en-US" sz="3600" i="1" dirty="0" err="1">
                <a:solidFill>
                  <a:schemeClr val="tx2"/>
                </a:solidFill>
                <a:hlinkClick r:id="rId18"/>
              </a:rPr>
              <a:t>kāñcī</a:t>
            </a:r>
            <a:r>
              <a:rPr lang="en-US" sz="3600" i="1" dirty="0" err="1">
                <a:solidFill>
                  <a:schemeClr val="tx2"/>
                </a:solidFill>
              </a:rPr>
              <a:t>-</a:t>
            </a:r>
            <a:r>
              <a:rPr lang="en-US" sz="3600" i="1" dirty="0" err="1">
                <a:solidFill>
                  <a:schemeClr val="tx2"/>
                </a:solidFill>
                <a:hlinkClick r:id="rId19"/>
              </a:rPr>
              <a:t>kalāpa</a:t>
            </a:r>
            <a:r>
              <a:rPr lang="en-US" sz="3600" dirty="0">
                <a:solidFill>
                  <a:schemeClr val="tx2"/>
                </a:solidFill>
              </a:rPr>
              <a:t> — by a girdle; </a:t>
            </a:r>
            <a:r>
              <a:rPr lang="en-US" sz="3600" i="1" dirty="0" err="1">
                <a:solidFill>
                  <a:schemeClr val="tx2"/>
                </a:solidFill>
                <a:hlinkClick r:id="rId20"/>
              </a:rPr>
              <a:t>parirambhi</a:t>
            </a:r>
            <a:r>
              <a:rPr lang="en-US" sz="3600" dirty="0">
                <a:solidFill>
                  <a:schemeClr val="tx2"/>
                </a:solidFill>
              </a:rPr>
              <a:t> — encircled; </a:t>
            </a:r>
            <a:r>
              <a:rPr lang="en-US" sz="3600" i="1" dirty="0" err="1">
                <a:solidFill>
                  <a:schemeClr val="tx2"/>
                </a:solidFill>
                <a:hlinkClick r:id="rId21"/>
              </a:rPr>
              <a:t>nitamba</a:t>
            </a:r>
            <a:r>
              <a:rPr lang="en-US" sz="3600" i="1" dirty="0" err="1">
                <a:solidFill>
                  <a:schemeClr val="tx2"/>
                </a:solidFill>
              </a:rPr>
              <a:t>-</a:t>
            </a:r>
            <a:r>
              <a:rPr lang="en-US" sz="3600" i="1" dirty="0" err="1">
                <a:solidFill>
                  <a:schemeClr val="tx2"/>
                </a:solidFill>
                <a:hlinkClick r:id="rId22"/>
              </a:rPr>
              <a:t>bimbam</a:t>
            </a:r>
            <a:r>
              <a:rPr lang="en-US" sz="3600" dirty="0">
                <a:solidFill>
                  <a:schemeClr val="tx2"/>
                </a:solidFill>
              </a:rPr>
              <a:t> — His rounded hips.</a:t>
            </a:r>
          </a:p>
        </p:txBody>
      </p:sp>
      <p:sp>
        <p:nvSpPr>
          <p:cNvPr id="6" name="Title 5">
            <a:extLst>
              <a:ext uri="{FF2B5EF4-FFF2-40B4-BE49-F238E27FC236}">
                <a16:creationId xmlns:a16="http://schemas.microsoft.com/office/drawing/2014/main" id="{5549CC7B-53C3-47AC-9B8C-7348E2B7A172}"/>
              </a:ext>
            </a:extLst>
          </p:cNvPr>
          <p:cNvSpPr txBox="1">
            <a:spLocks/>
          </p:cNvSpPr>
          <p:nvPr/>
        </p:nvSpPr>
        <p:spPr>
          <a:xfrm>
            <a:off x="839788" y="457200"/>
            <a:ext cx="4631622" cy="1600200"/>
          </a:xfrm>
          <a:prstGeom prst="rect">
            <a:avLst/>
          </a:prstGeom>
        </p:spPr>
        <p:txBody>
          <a:bodyPr>
            <a:normAutofit fontScale="97500"/>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r>
              <a:rPr lang="en-US" sz="6600" dirty="0">
                <a:solidFill>
                  <a:schemeClr val="tx2"/>
                </a:solidFill>
                <a:latin typeface="Adobe Gothic Std B" panose="020B0800000000000000" pitchFamily="34" charset="-128"/>
                <a:ea typeface="Adobe Gothic Std B" panose="020B0800000000000000" pitchFamily="34" charset="-128"/>
              </a:rPr>
              <a:t>Synonyms:</a:t>
            </a:r>
          </a:p>
        </p:txBody>
      </p:sp>
    </p:spTree>
    <p:extLst>
      <p:ext uri="{BB962C8B-B14F-4D97-AF65-F5344CB8AC3E}">
        <p14:creationId xmlns:p14="http://schemas.microsoft.com/office/powerpoint/2010/main" val="2659781690"/>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AC80A54-D432-4015-9643-5A7C52D5CBA4}"/>
              </a:ext>
            </a:extLst>
          </p:cNvPr>
          <p:cNvSpPr/>
          <p:nvPr/>
        </p:nvSpPr>
        <p:spPr>
          <a:xfrm>
            <a:off x="839788" y="1678663"/>
            <a:ext cx="10942819" cy="4524315"/>
          </a:xfrm>
          <a:prstGeom prst="rect">
            <a:avLst/>
          </a:prstGeom>
        </p:spPr>
        <p:txBody>
          <a:bodyPr wrap="square">
            <a:spAutoFit/>
          </a:bodyPr>
          <a:lstStyle/>
          <a:p>
            <a:r>
              <a:rPr lang="en-US" sz="3600" i="1" dirty="0">
                <a:solidFill>
                  <a:schemeClr val="tx2"/>
                </a:solidFill>
              </a:rPr>
              <a:t>Next, the yogi should fix his mind in meditation on the Personality of Godhead’s thighs, the storehouse of all energy. The Lord’s thighs are whitish blue, like the luster of the linseed flower, and appear most graceful when the Lord is carried on the shoulders of </a:t>
            </a:r>
            <a:r>
              <a:rPr lang="en-US" sz="3600" i="1" dirty="0" err="1">
                <a:solidFill>
                  <a:schemeClr val="tx2"/>
                </a:solidFill>
              </a:rPr>
              <a:t>Garuḍa</a:t>
            </a:r>
            <a:r>
              <a:rPr lang="en-US" sz="3600" i="1" dirty="0">
                <a:solidFill>
                  <a:schemeClr val="tx2"/>
                </a:solidFill>
              </a:rPr>
              <a:t>. Also the </a:t>
            </a:r>
            <a:r>
              <a:rPr lang="en-US" sz="3600" i="1" dirty="0" err="1">
                <a:solidFill>
                  <a:schemeClr val="tx2"/>
                </a:solidFill>
              </a:rPr>
              <a:t>yogī</a:t>
            </a:r>
            <a:r>
              <a:rPr lang="en-US" sz="3600" i="1" dirty="0">
                <a:solidFill>
                  <a:schemeClr val="tx2"/>
                </a:solidFill>
              </a:rPr>
              <a:t> should contemplate His rounded hips, which are encircled by a girdle that rests on the exquisite yellow silk cloth that extends down to His ankles.</a:t>
            </a:r>
            <a:endParaRPr lang="en-US" sz="3600" dirty="0">
              <a:solidFill>
                <a:schemeClr val="tx2"/>
              </a:solidFill>
            </a:endParaRPr>
          </a:p>
        </p:txBody>
      </p:sp>
      <p:sp>
        <p:nvSpPr>
          <p:cNvPr id="6" name="Title 5">
            <a:extLst>
              <a:ext uri="{FF2B5EF4-FFF2-40B4-BE49-F238E27FC236}">
                <a16:creationId xmlns:a16="http://schemas.microsoft.com/office/drawing/2014/main" id="{5549CC7B-53C3-47AC-9B8C-7348E2B7A172}"/>
              </a:ext>
            </a:extLst>
          </p:cNvPr>
          <p:cNvSpPr txBox="1">
            <a:spLocks/>
          </p:cNvSpPr>
          <p:nvPr/>
        </p:nvSpPr>
        <p:spPr>
          <a:xfrm>
            <a:off x="839788" y="457200"/>
            <a:ext cx="4631622" cy="816964"/>
          </a:xfrm>
          <a:prstGeom prst="rect">
            <a:avLst/>
          </a:prstGeom>
        </p:spPr>
        <p:txBody>
          <a:bodyPr>
            <a:normAutofit fontScale="90000" lnSpcReduction="10000"/>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r>
              <a:rPr lang="en-US" sz="6600" dirty="0">
                <a:solidFill>
                  <a:schemeClr val="tx2"/>
                </a:solidFill>
                <a:latin typeface="Adobe Gothic Std B" panose="020B0800000000000000" pitchFamily="34" charset="-128"/>
                <a:ea typeface="Adobe Gothic Std B" panose="020B0800000000000000" pitchFamily="34" charset="-128"/>
              </a:rPr>
              <a:t>Translation:</a:t>
            </a:r>
          </a:p>
        </p:txBody>
      </p:sp>
    </p:spTree>
    <p:extLst>
      <p:ext uri="{BB962C8B-B14F-4D97-AF65-F5344CB8AC3E}">
        <p14:creationId xmlns:p14="http://schemas.microsoft.com/office/powerpoint/2010/main" val="1694312823"/>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AC80A54-D432-4015-9643-5A7C52D5CBA4}"/>
              </a:ext>
            </a:extLst>
          </p:cNvPr>
          <p:cNvSpPr/>
          <p:nvPr/>
        </p:nvSpPr>
        <p:spPr>
          <a:xfrm>
            <a:off x="839788" y="1049076"/>
            <a:ext cx="10942819" cy="5632311"/>
          </a:xfrm>
          <a:prstGeom prst="rect">
            <a:avLst/>
          </a:prstGeom>
        </p:spPr>
        <p:txBody>
          <a:bodyPr wrap="square">
            <a:spAutoFit/>
          </a:bodyPr>
          <a:lstStyle/>
          <a:p>
            <a:r>
              <a:rPr lang="en-US" sz="3600" i="1" dirty="0">
                <a:solidFill>
                  <a:schemeClr val="tx2"/>
                </a:solidFill>
              </a:rPr>
              <a:t>The Personality of Godhead is the reservoir of all strength, and His strength rests on the thighs of His transcendental body. His whole body is full of </a:t>
            </a:r>
            <a:r>
              <a:rPr lang="en-US" sz="3600" i="1" dirty="0" err="1">
                <a:solidFill>
                  <a:schemeClr val="tx2"/>
                </a:solidFill>
              </a:rPr>
              <a:t>opulences</a:t>
            </a:r>
            <a:r>
              <a:rPr lang="en-US" sz="3600" i="1" dirty="0">
                <a:solidFill>
                  <a:schemeClr val="tx2"/>
                </a:solidFill>
              </a:rPr>
              <a:t>: all riches, all strength, all fame, all beauty, all knowledge and all renunciation. The </a:t>
            </a:r>
            <a:r>
              <a:rPr lang="en-US" sz="3600" i="1" dirty="0" err="1">
                <a:solidFill>
                  <a:schemeClr val="tx2"/>
                </a:solidFill>
              </a:rPr>
              <a:t>yogī</a:t>
            </a:r>
            <a:r>
              <a:rPr lang="en-US" sz="3600" i="1" dirty="0">
                <a:solidFill>
                  <a:schemeClr val="tx2"/>
                </a:solidFill>
              </a:rPr>
              <a:t> is advised to meditate upon the transcendental form of the Lord, beginning from the soles of the feet and then gradually rising to the knees, to the thighs, and finally arriving at the face. The system of meditating on the Supreme Personality of Godhead begins from His feet.</a:t>
            </a:r>
          </a:p>
        </p:txBody>
      </p:sp>
      <p:sp>
        <p:nvSpPr>
          <p:cNvPr id="6" name="Title 5">
            <a:extLst>
              <a:ext uri="{FF2B5EF4-FFF2-40B4-BE49-F238E27FC236}">
                <a16:creationId xmlns:a16="http://schemas.microsoft.com/office/drawing/2014/main" id="{5549CC7B-53C3-47AC-9B8C-7348E2B7A172}"/>
              </a:ext>
            </a:extLst>
          </p:cNvPr>
          <p:cNvSpPr txBox="1">
            <a:spLocks/>
          </p:cNvSpPr>
          <p:nvPr/>
        </p:nvSpPr>
        <p:spPr>
          <a:xfrm>
            <a:off x="839788" y="176613"/>
            <a:ext cx="4631622" cy="1097551"/>
          </a:xfrm>
          <a:prstGeom prst="rect">
            <a:avLst/>
          </a:prstGeom>
        </p:spPr>
        <p:txBody>
          <a:bodyPr>
            <a:normAutofit fontScale="97500"/>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r>
              <a:rPr lang="en-US" sz="6600" dirty="0">
                <a:solidFill>
                  <a:schemeClr val="tx2"/>
                </a:solidFill>
                <a:latin typeface="Adobe Gothic Std B" panose="020B0800000000000000" pitchFamily="34" charset="-128"/>
                <a:ea typeface="Adobe Gothic Std B" panose="020B0800000000000000" pitchFamily="34" charset="-128"/>
              </a:rPr>
              <a:t>Purport:</a:t>
            </a:r>
          </a:p>
        </p:txBody>
      </p:sp>
    </p:spTree>
    <p:extLst>
      <p:ext uri="{BB962C8B-B14F-4D97-AF65-F5344CB8AC3E}">
        <p14:creationId xmlns:p14="http://schemas.microsoft.com/office/powerpoint/2010/main" val="3291093892"/>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AC80A54-D432-4015-9643-5A7C52D5CBA4}"/>
              </a:ext>
            </a:extLst>
          </p:cNvPr>
          <p:cNvSpPr/>
          <p:nvPr/>
        </p:nvSpPr>
        <p:spPr>
          <a:xfrm>
            <a:off x="624590" y="612844"/>
            <a:ext cx="10942819" cy="5632311"/>
          </a:xfrm>
          <a:prstGeom prst="rect">
            <a:avLst/>
          </a:prstGeom>
        </p:spPr>
        <p:txBody>
          <a:bodyPr wrap="square">
            <a:spAutoFit/>
          </a:bodyPr>
          <a:lstStyle/>
          <a:p>
            <a:r>
              <a:rPr lang="en-US" sz="3600" i="1" dirty="0">
                <a:solidFill>
                  <a:schemeClr val="tx2"/>
                </a:solidFill>
              </a:rPr>
              <a:t>The description of the transcendental form of the Lord is exactly represented in the </a:t>
            </a:r>
            <a:r>
              <a:rPr lang="en-US" sz="3600" i="1" dirty="0" err="1">
                <a:solidFill>
                  <a:schemeClr val="tx2"/>
                </a:solidFill>
              </a:rPr>
              <a:t>arcā-vigraha</a:t>
            </a:r>
            <a:r>
              <a:rPr lang="en-US" sz="3600" i="1" dirty="0">
                <a:solidFill>
                  <a:schemeClr val="tx2"/>
                </a:solidFill>
              </a:rPr>
              <a:t>, the statue in the temples. Generally, the lower part of the body of the statue of the Lord is covered with yellow silk. That is the </a:t>
            </a:r>
            <a:r>
              <a:rPr lang="en-US" sz="3600" i="1" dirty="0" err="1">
                <a:solidFill>
                  <a:schemeClr val="tx2"/>
                </a:solidFill>
              </a:rPr>
              <a:t>Vaikuṇṭha</a:t>
            </a:r>
            <a:r>
              <a:rPr lang="en-US" sz="3600" i="1" dirty="0">
                <a:solidFill>
                  <a:schemeClr val="tx2"/>
                </a:solidFill>
              </a:rPr>
              <a:t> dress, or the dress the Lord wears in the spiritual sky. This cloth extends down to the Lord’s ankles. Thus, since the </a:t>
            </a:r>
            <a:r>
              <a:rPr lang="en-US" sz="3600" i="1" dirty="0" err="1">
                <a:solidFill>
                  <a:schemeClr val="tx2"/>
                </a:solidFill>
              </a:rPr>
              <a:t>yogī</a:t>
            </a:r>
            <a:r>
              <a:rPr lang="en-US" sz="3600" i="1" dirty="0">
                <a:solidFill>
                  <a:schemeClr val="tx2"/>
                </a:solidFill>
              </a:rPr>
              <a:t> has so many transcendental objectives on which to meditate, there is no reason for his meditating on something imaginary, as is the practice of the so-called </a:t>
            </a:r>
            <a:r>
              <a:rPr lang="en-US" sz="3600" i="1" dirty="0" err="1">
                <a:solidFill>
                  <a:schemeClr val="tx2"/>
                </a:solidFill>
              </a:rPr>
              <a:t>yogīs</a:t>
            </a:r>
            <a:r>
              <a:rPr lang="en-US" sz="3600" i="1" dirty="0">
                <a:solidFill>
                  <a:schemeClr val="tx2"/>
                </a:solidFill>
              </a:rPr>
              <a:t> whose objective is impersonal.</a:t>
            </a:r>
          </a:p>
        </p:txBody>
      </p:sp>
    </p:spTree>
    <p:extLst>
      <p:ext uri="{BB962C8B-B14F-4D97-AF65-F5344CB8AC3E}">
        <p14:creationId xmlns:p14="http://schemas.microsoft.com/office/powerpoint/2010/main" val="1629724681"/>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harekrsna.de/garuda/Visnu-Garuda.jpg">
            <a:extLst>
              <a:ext uri="{FF2B5EF4-FFF2-40B4-BE49-F238E27FC236}">
                <a16:creationId xmlns:a16="http://schemas.microsoft.com/office/drawing/2014/main" id="{DDAC4E96-0BCC-49A3-BD67-D5EAEB2856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7144" y="0"/>
            <a:ext cx="4745145" cy="705160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33D371B7-2B85-469A-BF0B-0C072AE6B40B}"/>
              </a:ext>
            </a:extLst>
          </p:cNvPr>
          <p:cNvSpPr>
            <a:spLocks noGrp="1"/>
          </p:cNvSpPr>
          <p:nvPr>
            <p:ph type="title"/>
          </p:nvPr>
        </p:nvSpPr>
        <p:spPr>
          <a:xfrm>
            <a:off x="439711" y="374754"/>
            <a:ext cx="3932237" cy="704537"/>
          </a:xfrm>
        </p:spPr>
        <p:txBody>
          <a:bodyPr>
            <a:normAutofit/>
          </a:bodyPr>
          <a:lstStyle/>
          <a:p>
            <a:r>
              <a:rPr lang="en-US" sz="4000" dirty="0">
                <a:solidFill>
                  <a:schemeClr val="tx2"/>
                </a:solidFill>
                <a:latin typeface="Adobe Gothic Std B" panose="020B0800000000000000" pitchFamily="34" charset="-128"/>
                <a:ea typeface="Adobe Gothic Std B" panose="020B0800000000000000" pitchFamily="34" charset="-128"/>
              </a:rPr>
              <a:t>SB 3.28.24</a:t>
            </a:r>
          </a:p>
        </p:txBody>
      </p:sp>
      <p:sp>
        <p:nvSpPr>
          <p:cNvPr id="7" name="Text Placeholder 6">
            <a:extLst>
              <a:ext uri="{FF2B5EF4-FFF2-40B4-BE49-F238E27FC236}">
                <a16:creationId xmlns:a16="http://schemas.microsoft.com/office/drawing/2014/main" id="{F04139DC-B8ED-49C7-8199-0CD5FA2646BD}"/>
              </a:ext>
            </a:extLst>
          </p:cNvPr>
          <p:cNvSpPr>
            <a:spLocks noGrp="1"/>
          </p:cNvSpPr>
          <p:nvPr>
            <p:ph type="body" sz="half" idx="2"/>
          </p:nvPr>
        </p:nvSpPr>
        <p:spPr>
          <a:xfrm>
            <a:off x="439711" y="1207445"/>
            <a:ext cx="6425784" cy="5410712"/>
          </a:xfrm>
          <a:prstGeom prst="rect">
            <a:avLst/>
          </a:prstGeom>
        </p:spPr>
        <p:txBody>
          <a:bodyPr wrap="square">
            <a:spAutoFit/>
          </a:bodyPr>
          <a:lstStyle/>
          <a:p>
            <a:r>
              <a:rPr lang="en-US" sz="3200" i="1" dirty="0"/>
              <a:t>Next, the yogi should fix his mind in meditation on the Personality of Godhead’s thighs, the storehouse of all energy. The Lord’s thighs are whitish blue, like the luster of the linseed flower, and appear most graceful when the Lord is carried on the shoulders of </a:t>
            </a:r>
            <a:r>
              <a:rPr lang="en-US" sz="3200" i="1" dirty="0" err="1"/>
              <a:t>Garuḍa</a:t>
            </a:r>
            <a:r>
              <a:rPr lang="en-US" sz="3200" i="1" dirty="0"/>
              <a:t>. Also the </a:t>
            </a:r>
            <a:r>
              <a:rPr lang="en-US" sz="3200" i="1" dirty="0" err="1"/>
              <a:t>yogī</a:t>
            </a:r>
            <a:r>
              <a:rPr lang="en-US" sz="3200" i="1" dirty="0"/>
              <a:t> should contemplate His rounded hips, which are encircled by a girdle that rests on the exquisite yellow silk cloth that extends down to His ankles.</a:t>
            </a:r>
            <a:endParaRPr lang="en-US" sz="3200" dirty="0"/>
          </a:p>
        </p:txBody>
      </p:sp>
    </p:spTree>
    <p:extLst>
      <p:ext uri="{BB962C8B-B14F-4D97-AF65-F5344CB8AC3E}">
        <p14:creationId xmlns:p14="http://schemas.microsoft.com/office/powerpoint/2010/main" val="651659862"/>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AC80A54-D432-4015-9643-5A7C52D5CBA4}"/>
              </a:ext>
            </a:extLst>
          </p:cNvPr>
          <p:cNvSpPr/>
          <p:nvPr/>
        </p:nvSpPr>
        <p:spPr>
          <a:xfrm>
            <a:off x="794818" y="1528761"/>
            <a:ext cx="10942819" cy="1200329"/>
          </a:xfrm>
          <a:prstGeom prst="rect">
            <a:avLst/>
          </a:prstGeom>
        </p:spPr>
        <p:txBody>
          <a:bodyPr wrap="square">
            <a:spAutoFit/>
          </a:bodyPr>
          <a:lstStyle/>
          <a:p>
            <a:r>
              <a:rPr lang="en-US" sz="3600" i="1" dirty="0" err="1">
                <a:solidFill>
                  <a:schemeClr val="tx2"/>
                </a:solidFill>
                <a:hlinkClick r:id="rId3"/>
              </a:rPr>
              <a:t>ūrū</a:t>
            </a:r>
            <a:r>
              <a:rPr lang="en-US" sz="3600" dirty="0">
                <a:solidFill>
                  <a:schemeClr val="tx2"/>
                </a:solidFill>
              </a:rPr>
              <a:t> — the two thighs; </a:t>
            </a:r>
            <a:r>
              <a:rPr lang="en-US" sz="3600" i="1" dirty="0" err="1">
                <a:solidFill>
                  <a:schemeClr val="tx2"/>
                </a:solidFill>
                <a:hlinkClick r:id="rId4"/>
              </a:rPr>
              <a:t>suparṇa</a:t>
            </a:r>
            <a:r>
              <a:rPr lang="en-US" sz="3600" dirty="0">
                <a:solidFill>
                  <a:schemeClr val="tx2"/>
                </a:solidFill>
              </a:rPr>
              <a:t> — of </a:t>
            </a:r>
            <a:r>
              <a:rPr lang="en-US" sz="3600" dirty="0" err="1">
                <a:solidFill>
                  <a:schemeClr val="tx2"/>
                </a:solidFill>
              </a:rPr>
              <a:t>Garuḍa</a:t>
            </a:r>
            <a:r>
              <a:rPr lang="en-US" sz="3600" dirty="0">
                <a:solidFill>
                  <a:schemeClr val="tx2"/>
                </a:solidFill>
              </a:rPr>
              <a:t>; </a:t>
            </a:r>
            <a:r>
              <a:rPr lang="en-US" sz="3600" i="1" dirty="0" err="1">
                <a:solidFill>
                  <a:schemeClr val="tx2"/>
                </a:solidFill>
                <a:hlinkClick r:id="rId5"/>
              </a:rPr>
              <a:t>bhujayoḥ</a:t>
            </a:r>
            <a:r>
              <a:rPr lang="en-US" sz="3600" dirty="0">
                <a:solidFill>
                  <a:schemeClr val="tx2"/>
                </a:solidFill>
              </a:rPr>
              <a:t> — the two shoulders; </a:t>
            </a:r>
            <a:r>
              <a:rPr lang="en-US" sz="3600" i="1" dirty="0" err="1">
                <a:solidFill>
                  <a:schemeClr val="tx2"/>
                </a:solidFill>
                <a:hlinkClick r:id="rId6"/>
              </a:rPr>
              <a:t>adhi</a:t>
            </a:r>
            <a:r>
              <a:rPr lang="en-US" sz="3600" dirty="0">
                <a:solidFill>
                  <a:schemeClr val="tx2"/>
                </a:solidFill>
              </a:rPr>
              <a:t> — on; </a:t>
            </a:r>
            <a:r>
              <a:rPr lang="en-US" sz="3600" i="1" dirty="0" err="1">
                <a:solidFill>
                  <a:schemeClr val="tx2"/>
                </a:solidFill>
                <a:hlinkClick r:id="rId7"/>
              </a:rPr>
              <a:t>śobhamānau</a:t>
            </a:r>
            <a:r>
              <a:rPr lang="en-US" sz="3600" dirty="0">
                <a:solidFill>
                  <a:schemeClr val="tx2"/>
                </a:solidFill>
              </a:rPr>
              <a:t> — beautiful;</a:t>
            </a:r>
          </a:p>
        </p:txBody>
      </p:sp>
      <p:sp>
        <p:nvSpPr>
          <p:cNvPr id="6" name="Title 5">
            <a:extLst>
              <a:ext uri="{FF2B5EF4-FFF2-40B4-BE49-F238E27FC236}">
                <a16:creationId xmlns:a16="http://schemas.microsoft.com/office/drawing/2014/main" id="{5549CC7B-53C3-47AC-9B8C-7348E2B7A172}"/>
              </a:ext>
            </a:extLst>
          </p:cNvPr>
          <p:cNvSpPr txBox="1">
            <a:spLocks/>
          </p:cNvSpPr>
          <p:nvPr/>
        </p:nvSpPr>
        <p:spPr>
          <a:xfrm>
            <a:off x="839788" y="457200"/>
            <a:ext cx="4631622" cy="1600200"/>
          </a:xfrm>
          <a:prstGeom prst="rect">
            <a:avLst/>
          </a:prstGeom>
        </p:spPr>
        <p:txBody>
          <a:bodyPr>
            <a:normAutofit fontScale="97500"/>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r>
              <a:rPr lang="en-US" sz="6600" dirty="0">
                <a:solidFill>
                  <a:schemeClr val="tx2"/>
                </a:solidFill>
                <a:latin typeface="Adobe Gothic Std B" panose="020B0800000000000000" pitchFamily="34" charset="-128"/>
                <a:ea typeface="Adobe Gothic Std B" panose="020B0800000000000000" pitchFamily="34" charset="-128"/>
              </a:rPr>
              <a:t>Synonyms:</a:t>
            </a:r>
          </a:p>
        </p:txBody>
      </p:sp>
    </p:spTree>
    <p:extLst>
      <p:ext uri="{BB962C8B-B14F-4D97-AF65-F5344CB8AC3E}">
        <p14:creationId xmlns:p14="http://schemas.microsoft.com/office/powerpoint/2010/main" val="1843122748"/>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plantnews.net/wp-content/uploads/2015/01/flax-seed-blue.jpg">
            <a:extLst>
              <a:ext uri="{FF2B5EF4-FFF2-40B4-BE49-F238E27FC236}">
                <a16:creationId xmlns:a16="http://schemas.microsoft.com/office/drawing/2014/main" id="{C273E095-46D4-4999-B713-9AD00D449D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8918" y="398528"/>
            <a:ext cx="8658491" cy="6060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8608955"/>
      </p:ext>
    </p:extLst>
  </p:cSld>
  <p:clrMapOvr>
    <a:masterClrMapping/>
  </p:clrMapOvr>
  <p:transition spd="slow">
    <p:wipe/>
  </p:transition>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TM04033923[[fn=Depth]]</Template>
  <TotalTime>3185</TotalTime>
  <Words>902</Words>
  <Application>Microsoft Office PowerPoint</Application>
  <PresentationFormat>Widescreen</PresentationFormat>
  <Paragraphs>347</Paragraphs>
  <Slides>21</Slides>
  <Notes>21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21</vt:i4>
      </vt:variant>
    </vt:vector>
  </HeadingPairs>
  <TitlesOfParts>
    <vt:vector size="34" baseType="lpstr">
      <vt:lpstr>Adobe Gothic Std B</vt:lpstr>
      <vt:lpstr>Arial</vt:lpstr>
      <vt:lpstr>Calibri</vt:lpstr>
      <vt:lpstr>Corbel</vt:lpstr>
      <vt:lpstr>Courier New</vt:lpstr>
      <vt:lpstr>inherit</vt:lpstr>
      <vt:lpstr>ScaGoudy</vt:lpstr>
      <vt:lpstr>Symbol</vt:lpstr>
      <vt:lpstr>Tahoma</vt:lpstr>
      <vt:lpstr>Times New Roman</vt:lpstr>
      <vt:lpstr>Verdana</vt:lpstr>
      <vt:lpstr>Wingdings</vt:lpstr>
      <vt:lpstr>Depth</vt:lpstr>
      <vt:lpstr>SB 3.28.24</vt:lpstr>
      <vt:lpstr>PowerPoint Presentation</vt:lpstr>
      <vt:lpstr>PowerPoint Presentation</vt:lpstr>
      <vt:lpstr>PowerPoint Presentation</vt:lpstr>
      <vt:lpstr>PowerPoint Presentation</vt:lpstr>
      <vt:lpstr>PowerPoint Presentation</vt:lpstr>
      <vt:lpstr>SB 3.28.24</vt:lpstr>
      <vt:lpstr>PowerPoint Presentation</vt:lpstr>
      <vt:lpstr>PowerPoint Presentation</vt:lpstr>
      <vt:lpstr>PowerPoint Presentation</vt:lpstr>
      <vt:lpstr>PowerPoint Presentation</vt:lpstr>
      <vt:lpstr>The Lord and His Energies</vt:lpstr>
      <vt:lpstr>The Lord and His Energies</vt:lpstr>
      <vt:lpstr>Lord’s Energies </vt:lpstr>
      <vt:lpstr>Lord’s Energies </vt:lpstr>
      <vt:lpstr>Lord’s Energies </vt:lpstr>
      <vt:lpstr>PowerPoint Presentation</vt:lpstr>
      <vt:lpstr>svarüpa-çakti</vt:lpstr>
      <vt:lpstr>svarüpa-çakti defined</vt:lpstr>
      <vt:lpstr>Interactions of svarüpa-çakti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Ramananda ACBSP</dc:creator>
  <cp:lastModifiedBy>Ron Castillo</cp:lastModifiedBy>
  <cp:revision>54</cp:revision>
  <dcterms:created xsi:type="dcterms:W3CDTF">2017-12-06T14:52:41Z</dcterms:created>
  <dcterms:modified xsi:type="dcterms:W3CDTF">2018-01-16T16:54:02Z</dcterms:modified>
</cp:coreProperties>
</file>