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notesMasterIdLst>
    <p:notesMasterId r:id="rId25"/>
  </p:notesMasterIdLst>
  <p:sldIdLst>
    <p:sldId id="337" r:id="rId2"/>
    <p:sldId id="289" r:id="rId3"/>
    <p:sldId id="338" r:id="rId4"/>
    <p:sldId id="349" r:id="rId5"/>
    <p:sldId id="357" r:id="rId6"/>
    <p:sldId id="358" r:id="rId7"/>
    <p:sldId id="359" r:id="rId8"/>
    <p:sldId id="360" r:id="rId9"/>
    <p:sldId id="361" r:id="rId10"/>
    <p:sldId id="362" r:id="rId11"/>
    <p:sldId id="363" r:id="rId12"/>
    <p:sldId id="364" r:id="rId13"/>
    <p:sldId id="365" r:id="rId14"/>
    <p:sldId id="366" r:id="rId15"/>
    <p:sldId id="367" r:id="rId16"/>
    <p:sldId id="368" r:id="rId17"/>
    <p:sldId id="369" r:id="rId18"/>
    <p:sldId id="370" r:id="rId19"/>
    <p:sldId id="371" r:id="rId20"/>
    <p:sldId id="372" r:id="rId21"/>
    <p:sldId id="373" r:id="rId22"/>
    <p:sldId id="374" r:id="rId23"/>
    <p:sldId id="298" r:id="rId2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4CEDAE71-A0C5-4E31-9195-237846D27777}">
          <p14:sldIdLst>
            <p14:sldId id="337"/>
            <p14:sldId id="289"/>
            <p14:sldId id="338"/>
            <p14:sldId id="349"/>
            <p14:sldId id="357"/>
            <p14:sldId id="358"/>
            <p14:sldId id="359"/>
            <p14:sldId id="360"/>
            <p14:sldId id="361"/>
            <p14:sldId id="362"/>
            <p14:sldId id="363"/>
            <p14:sldId id="364"/>
            <p14:sldId id="365"/>
            <p14:sldId id="366"/>
            <p14:sldId id="367"/>
            <p14:sldId id="368"/>
            <p14:sldId id="369"/>
            <p14:sldId id="370"/>
            <p14:sldId id="371"/>
            <p14:sldId id="372"/>
            <p14:sldId id="373"/>
            <p14:sldId id="374"/>
            <p14:sldId id="298"/>
          </p14:sldIdLst>
        </p14:section>
      </p14:section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browse/>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6600"/>
    <a:srgbClr val="66CCFF"/>
    <a:srgbClr val="B2B2B2"/>
    <a:srgbClr val="3333FF"/>
    <a:srgbClr val="FFFFCC"/>
    <a:srgbClr val="CC0099"/>
    <a:srgbClr val="0000CC"/>
    <a:srgbClr val="996633"/>
    <a:srgbClr val="FFFF99"/>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510" autoAdjust="0"/>
    <p:restoredTop sz="86477" autoAdjust="0"/>
  </p:normalViewPr>
  <p:slideViewPr>
    <p:cSldViewPr>
      <p:cViewPr>
        <p:scale>
          <a:sx n="50" d="100"/>
          <a:sy n="50" d="100"/>
        </p:scale>
        <p:origin x="-821" y="-413"/>
      </p:cViewPr>
      <p:guideLst>
        <p:guide orient="horz" pos="2160"/>
        <p:guide pos="2880"/>
      </p:guideLst>
    </p:cSldViewPr>
  </p:slideViewPr>
  <p:notesTextViewPr>
    <p:cViewPr>
      <p:scale>
        <a:sx n="1" d="1"/>
        <a:sy n="1" d="1"/>
      </p:scale>
      <p:origin x="0" y="0"/>
    </p:cViewPr>
  </p:notesTextViewPr>
  <p:sorterViewPr>
    <p:cViewPr>
      <p:scale>
        <a:sx n="50" d="100"/>
        <a:sy n="5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41EA22E-C3C4-485E-9AED-C9995F0A4FE8}" type="datetimeFigureOut">
              <a:rPr lang="en-US" smtClean="0"/>
              <a:t>9/14/2016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711237A-280A-448A-94AD-94DC3EFC8F14}" type="slidenum">
              <a:rPr lang="en-US" smtClean="0"/>
              <a:t>‹#›</a:t>
            </a:fld>
            <a:endParaRPr lang="en-US"/>
          </a:p>
        </p:txBody>
      </p:sp>
    </p:spTree>
    <p:extLst>
      <p:ext uri="{BB962C8B-B14F-4D97-AF65-F5344CB8AC3E}">
        <p14:creationId xmlns:p14="http://schemas.microsoft.com/office/powerpoint/2010/main" val="341764783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009442" y="3307355"/>
            <a:ext cx="7117180" cy="1470025"/>
          </a:xfrm>
        </p:spPr>
        <p:txBody>
          <a:bodyPr anchor="b"/>
          <a:lstStyle>
            <a:lvl1pPr>
              <a:defRPr sz="4000"/>
            </a:lvl1pPr>
          </a:lstStyle>
          <a:p>
            <a:r>
              <a:rPr lang="en-US" smtClean="0"/>
              <a:t>Click to edit Master title style</a:t>
            </a:r>
            <a:endParaRPr lang="en-US" dirty="0"/>
          </a:p>
        </p:txBody>
      </p:sp>
      <p:sp>
        <p:nvSpPr>
          <p:cNvPr id="3" name="Subtitle 2"/>
          <p:cNvSpPr>
            <a:spLocks noGrp="1"/>
          </p:cNvSpPr>
          <p:nvPr>
            <p:ph type="subTitle" idx="1"/>
          </p:nvPr>
        </p:nvSpPr>
        <p:spPr>
          <a:xfrm>
            <a:off x="1009442" y="4777380"/>
            <a:ext cx="7117180" cy="861420"/>
          </a:xfrm>
        </p:spPr>
        <p:txBody>
          <a:bodyPr anchor="t">
            <a:normAutofit/>
          </a:bodyPr>
          <a:lstStyle>
            <a:lvl1pPr marL="0" indent="0" algn="l">
              <a:buNone/>
              <a:defRPr sz="20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8C576D7F-5A15-4871-894C-853281153464}" type="datetime1">
              <a:rPr lang="en-US" smtClean="0"/>
              <a:t>9/14/2016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EA781B1-A176-476B-8A4A-EEA0CCC0D443}" type="slidenum">
              <a:rPr lang="en-US" smtClean="0"/>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1200" advTm="5000">
        <p14:flip dir="r"/>
      </p:transition>
    </mc:Choice>
    <mc:Fallback xmlns="">
      <p:transition spd="slow" advTm="5000">
        <p:fade/>
      </p:transition>
    </mc:Fallback>
  </mc:AlternateContent>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1009443" y="1807361"/>
            <a:ext cx="7123080" cy="405143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C0A9AD3-C911-4D55-A10C-3FAB7B89AAF6}" type="datetime1">
              <a:rPr lang="en-US" smtClean="0"/>
              <a:t>9/14/2016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EA781B1-A176-476B-8A4A-EEA0CCC0D443}" type="slidenum">
              <a:rPr lang="en-US" smtClean="0"/>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1200" advTm="5000">
        <p14:flip dir="r"/>
      </p:transition>
    </mc:Choice>
    <mc:Fallback xmlns="">
      <p:transition spd="slow" advTm="5000">
        <p:fade/>
      </p:transition>
    </mc:Fallback>
  </mc:AlternateContent>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59561" y="675723"/>
            <a:ext cx="1472962" cy="518532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009442" y="675723"/>
            <a:ext cx="5467557" cy="518532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F7FA6ED-64D2-4DA2-8626-685E9BBF33EF}" type="datetime1">
              <a:rPr lang="en-US" smtClean="0"/>
              <a:t>9/14/2016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EA781B1-A176-476B-8A4A-EEA0CCC0D443}" type="slidenum">
              <a:rPr lang="en-US" smtClean="0"/>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1200" advTm="5000">
        <p14:flip dir="r"/>
      </p:transition>
    </mc:Choice>
    <mc:Fallback xmlns="">
      <p:transition spd="slow" advTm="5000">
        <p:fade/>
      </p:transition>
    </mc:Fallback>
  </mc:AlternateContent>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lvl5pPr>
              <a:defRPr/>
            </a:lvl5pPr>
            <a:lvl6pPr marL="2514600" indent="-228600">
              <a:buClr>
                <a:schemeClr val="tx2"/>
              </a:buClr>
              <a:buSzPct val="101000"/>
              <a:buFont typeface="Courier New" pitchFamily="49" charset="0"/>
              <a:buChar char="o"/>
              <a:defRPr sz="1200"/>
            </a:lvl6pPr>
            <a:lvl7pPr marL="2971800" indent="-228600">
              <a:buClr>
                <a:schemeClr val="tx2"/>
              </a:buClr>
              <a:buFont typeface="Courier New" pitchFamily="49" charset="0"/>
              <a:buChar char="o"/>
              <a:defRPr sz="1200" baseline="0"/>
            </a:lvl7pPr>
            <a:lvl8pPr marL="3429000" indent="-228600">
              <a:buClr>
                <a:schemeClr val="tx2"/>
              </a:buClr>
              <a:buFont typeface="Courier New" pitchFamily="49" charset="0"/>
              <a:buChar char="o"/>
              <a:defRPr sz="1200" baseline="0"/>
            </a:lvl8pPr>
            <a:lvl9pPr marL="3886200" indent="-228600">
              <a:buClr>
                <a:schemeClr val="tx2"/>
              </a:buClr>
              <a:buFont typeface="Courier New" pitchFamily="49" charset="0"/>
              <a:buChar char="o"/>
              <a:defRPr sz="1200" baseline="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4" name="Date Placeholder 3"/>
          <p:cNvSpPr>
            <a:spLocks noGrp="1"/>
          </p:cNvSpPr>
          <p:nvPr>
            <p:ph type="dt" sz="half" idx="10"/>
          </p:nvPr>
        </p:nvSpPr>
        <p:spPr/>
        <p:txBody>
          <a:bodyPr/>
          <a:lstStyle/>
          <a:p>
            <a:fld id="{523AE8E9-37C6-47CB-A3A9-372AB79434D2}" type="datetime1">
              <a:rPr lang="en-US" smtClean="0"/>
              <a:t>9/14/2016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EA781B1-A176-476B-8A4A-EEA0CCC0D443}" type="slidenum">
              <a:rPr lang="en-US" smtClean="0"/>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1200" advTm="5000">
        <p14:flip dir="r"/>
      </p:transition>
    </mc:Choice>
    <mc:Fallback xmlns="">
      <p:transition spd="slow" advTm="5000">
        <p:fade/>
      </p:transition>
    </mc:Fallback>
  </mc:AlternateContent>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09443" y="3308581"/>
            <a:ext cx="7117178" cy="1468800"/>
          </a:xfrm>
        </p:spPr>
        <p:txBody>
          <a:bodyPr anchor="b"/>
          <a:lstStyle>
            <a:lvl1pPr algn="r">
              <a:defRPr sz="3200" b="0" cap="none"/>
            </a:lvl1pPr>
          </a:lstStyle>
          <a:p>
            <a:r>
              <a:rPr lang="en-US" smtClean="0"/>
              <a:t>Click to edit Master title style</a:t>
            </a:r>
            <a:endParaRPr lang="en-US"/>
          </a:p>
        </p:txBody>
      </p:sp>
      <p:sp>
        <p:nvSpPr>
          <p:cNvPr id="3" name="Text Placeholder 2"/>
          <p:cNvSpPr>
            <a:spLocks noGrp="1"/>
          </p:cNvSpPr>
          <p:nvPr>
            <p:ph type="body" idx="1"/>
          </p:nvPr>
        </p:nvSpPr>
        <p:spPr>
          <a:xfrm>
            <a:off x="1009443" y="4777381"/>
            <a:ext cx="7117178" cy="860400"/>
          </a:xfrm>
        </p:spPr>
        <p:txBody>
          <a:bodyPr anchor="t">
            <a:normAutofit/>
          </a:bodyPr>
          <a:lstStyle>
            <a:lvl1pPr marL="0" indent="0" algn="r">
              <a:buNone/>
              <a:defRPr sz="18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58B6EFC-3E25-4037-AC36-6A0FE3BD988E}" type="datetime1">
              <a:rPr lang="en-US" smtClean="0"/>
              <a:t>9/14/2016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EA781B1-A176-476B-8A4A-EEA0CCC0D443}" type="slidenum">
              <a:rPr lang="en-US" smtClean="0"/>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1200" advTm="5000">
        <p14:flip dir="r"/>
      </p:transition>
    </mc:Choice>
    <mc:Fallback xmlns="">
      <p:transition spd="slow" advTm="5000">
        <p:fade/>
      </p:transition>
    </mc:Fallback>
  </mc:AlternateContent>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009443" y="675724"/>
            <a:ext cx="7123080" cy="924475"/>
          </a:xfrm>
        </p:spPr>
        <p:txBody>
          <a:bodyPr/>
          <a:lstStyle/>
          <a:p>
            <a:r>
              <a:rPr lang="en-US" smtClean="0"/>
              <a:t>Click to edit Master title style</a:t>
            </a:r>
            <a:endParaRPr lang="en-US"/>
          </a:p>
        </p:txBody>
      </p:sp>
      <p:sp>
        <p:nvSpPr>
          <p:cNvPr id="3" name="Content Placeholder 2"/>
          <p:cNvSpPr>
            <a:spLocks noGrp="1"/>
          </p:cNvSpPr>
          <p:nvPr>
            <p:ph sz="half" idx="1"/>
          </p:nvPr>
        </p:nvSpPr>
        <p:spPr>
          <a:xfrm>
            <a:off x="1009442" y="1809749"/>
            <a:ext cx="3471277" cy="4051301"/>
          </a:xfrm>
        </p:spPr>
        <p:txBody>
          <a:bodyPr>
            <a:normAutofit/>
          </a:bodyPr>
          <a:lstStyle>
            <a:lvl5pPr>
              <a:defRPr/>
            </a:lvl5pPr>
            <a:lvl6pPr marL="2514600" indent="-228600">
              <a:buClr>
                <a:schemeClr val="tx2"/>
              </a:buClr>
              <a:buSzPct val="101000"/>
              <a:buFont typeface="Courier New" pitchFamily="49" charset="0"/>
              <a:buChar char="o"/>
              <a:defRPr sz="1200"/>
            </a:lvl6pPr>
            <a:lvl7pPr marL="2971800" indent="-228600">
              <a:buClr>
                <a:schemeClr val="tx2"/>
              </a:buClr>
              <a:buFont typeface="Courier New" pitchFamily="49" charset="0"/>
              <a:buChar char="o"/>
              <a:defRPr sz="1200" baseline="0"/>
            </a:lvl7pPr>
            <a:lvl8pPr marL="3429000" indent="-228600">
              <a:buClr>
                <a:schemeClr val="tx2"/>
              </a:buClr>
              <a:buFont typeface="Courier New" pitchFamily="49" charset="0"/>
              <a:buChar char="o"/>
              <a:defRPr sz="1200" baseline="0"/>
            </a:lvl8pPr>
            <a:lvl9pPr marL="3886200" indent="-228600">
              <a:buClr>
                <a:schemeClr val="tx2"/>
              </a:buClr>
              <a:buFont typeface="Courier New" pitchFamily="49" charset="0"/>
              <a:buChar char="o"/>
              <a:defRPr sz="1200" baseline="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63281" y="1809749"/>
            <a:ext cx="3469242" cy="4051302"/>
          </a:xfrm>
        </p:spPr>
        <p:txBody>
          <a:bodyPr>
            <a:normAutofit/>
          </a:bodyPr>
          <a:lstStyle>
            <a:lvl5pPr>
              <a:defRPr/>
            </a:lvl5pPr>
            <a:lvl6pPr marL="2514600" indent="-228600">
              <a:buClr>
                <a:schemeClr val="tx2"/>
              </a:buClr>
              <a:buSzPct val="101000"/>
              <a:buFont typeface="Courier New" pitchFamily="49" charset="0"/>
              <a:buChar char="o"/>
              <a:defRPr sz="1200"/>
            </a:lvl6pPr>
            <a:lvl7pPr marL="2971800" indent="-228600">
              <a:buClr>
                <a:schemeClr val="tx2"/>
              </a:buClr>
              <a:buFont typeface="Courier New" pitchFamily="49" charset="0"/>
              <a:buChar char="o"/>
              <a:defRPr sz="1200" baseline="0"/>
            </a:lvl7pPr>
            <a:lvl8pPr marL="3429000" indent="-228600">
              <a:buClr>
                <a:schemeClr val="tx2"/>
              </a:buClr>
              <a:buFont typeface="Courier New" pitchFamily="49" charset="0"/>
              <a:buChar char="o"/>
              <a:defRPr sz="1200" baseline="0"/>
            </a:lvl8pPr>
            <a:lvl9pPr marL="3886200" indent="-228600">
              <a:buClr>
                <a:schemeClr val="tx2"/>
              </a:buClr>
              <a:buFont typeface="Courier New" pitchFamily="49" charset="0"/>
              <a:buChar char="o"/>
              <a:defRPr sz="1200" baseline="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D0A6C3CE-9FC9-4479-91A9-174E2970AFC3}" type="datetime1">
              <a:rPr lang="en-US" smtClean="0"/>
              <a:t>9/14/2016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EA781B1-A176-476B-8A4A-EEA0CCC0D443}" type="slidenum">
              <a:rPr lang="en-US" smtClean="0"/>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1200" advTm="5000">
        <p14:flip dir="r"/>
      </p:transition>
    </mc:Choice>
    <mc:Fallback xmlns="">
      <p:transition spd="slow" advTm="5000">
        <p:fade/>
      </p:transition>
    </mc:Fallback>
  </mc:AlternateContent>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1009442" y="1812927"/>
            <a:ext cx="3471277"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009442" y="2389189"/>
            <a:ext cx="3471277" cy="3471861"/>
          </a:xfrm>
        </p:spPr>
        <p:txBody>
          <a:bodyPr>
            <a:normAutofit/>
          </a:bodyPr>
          <a:lstStyle>
            <a:lvl5pPr>
              <a:defRPr/>
            </a:lvl5pPr>
            <a:lvl6pPr marL="2514600" indent="-228600">
              <a:buClr>
                <a:schemeClr val="tx2"/>
              </a:buClr>
              <a:buSzPct val="101000"/>
              <a:buFont typeface="Courier New" pitchFamily="49" charset="0"/>
              <a:buChar char="o"/>
              <a:defRPr sz="1200"/>
            </a:lvl6pPr>
            <a:lvl7pPr marL="2971800" indent="-228600">
              <a:buClr>
                <a:schemeClr val="tx2"/>
              </a:buClr>
              <a:buFont typeface="Courier New" pitchFamily="49" charset="0"/>
              <a:buChar char="o"/>
              <a:defRPr sz="1200" baseline="0"/>
            </a:lvl7pPr>
            <a:lvl8pPr marL="3429000" indent="-228600">
              <a:buClr>
                <a:schemeClr val="tx2"/>
              </a:buClr>
              <a:buFont typeface="Courier New" pitchFamily="49" charset="0"/>
              <a:buChar char="o"/>
              <a:defRPr sz="1200" baseline="0"/>
            </a:lvl8pPr>
            <a:lvl9pPr marL="3886200" indent="-228600">
              <a:buClr>
                <a:schemeClr val="tx2"/>
              </a:buClr>
              <a:buFont typeface="Courier New" pitchFamily="49" charset="0"/>
              <a:buChar char="o"/>
              <a:defRPr sz="1200" baseline="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63280" y="1812927"/>
            <a:ext cx="3471275"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63280" y="2389189"/>
            <a:ext cx="3471275" cy="3471861"/>
          </a:xfrm>
        </p:spPr>
        <p:txBody>
          <a:bodyPr>
            <a:normAutofit/>
          </a:bodyPr>
          <a:lstStyle>
            <a:lvl5pPr>
              <a:defRPr/>
            </a:lvl5pPr>
            <a:lvl6pPr marL="2514600" indent="-228600">
              <a:buClr>
                <a:schemeClr val="tx2"/>
              </a:buClr>
              <a:buSzPct val="101000"/>
              <a:buFont typeface="Courier New" pitchFamily="49" charset="0"/>
              <a:buChar char="o"/>
              <a:defRPr sz="1200"/>
            </a:lvl6pPr>
            <a:lvl7pPr marL="2971800" indent="-228600">
              <a:buClr>
                <a:schemeClr val="tx2"/>
              </a:buClr>
              <a:buFont typeface="Courier New" pitchFamily="49" charset="0"/>
              <a:buChar char="o"/>
              <a:defRPr sz="1200" baseline="0"/>
            </a:lvl7pPr>
            <a:lvl8pPr marL="3429000" indent="-228600">
              <a:buClr>
                <a:schemeClr val="tx2"/>
              </a:buClr>
              <a:buFont typeface="Courier New" pitchFamily="49" charset="0"/>
              <a:buChar char="o"/>
              <a:defRPr sz="1200" baseline="0"/>
            </a:lvl8pPr>
            <a:lvl9pPr marL="3886200" indent="-228600">
              <a:buClr>
                <a:schemeClr val="tx2"/>
              </a:buClr>
              <a:buFont typeface="Courier New" pitchFamily="49" charset="0"/>
              <a:buChar char="o"/>
              <a:defRPr sz="1200" baseline="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BC91D415-165F-4DE9-A531-002BE9B6C0D6}" type="datetime1">
              <a:rPr lang="en-US" smtClean="0"/>
              <a:t>9/14/2016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EA781B1-A176-476B-8A4A-EEA0CCC0D443}" type="slidenum">
              <a:rPr lang="en-US" smtClean="0"/>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1200" advTm="5000">
        <p14:flip dir="r"/>
      </p:transition>
    </mc:Choice>
    <mc:Fallback xmlns="">
      <p:transition spd="slow" advTm="5000">
        <p:fade/>
      </p:transition>
    </mc:Fallback>
  </mc:AlternateContent>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AD178EF1-2FE1-4CF4-A1FF-469AD3E4EF50}" type="datetime1">
              <a:rPr lang="en-US" smtClean="0"/>
              <a:t>9/14/2016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EA781B1-A176-476B-8A4A-EEA0CCC0D443}" type="slidenum">
              <a:rPr lang="en-US" smtClean="0"/>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1200" advTm="5000">
        <p14:flip dir="r"/>
      </p:transition>
    </mc:Choice>
    <mc:Fallback xmlns="">
      <p:transition spd="slow" advTm="5000">
        <p:fade/>
      </p:transition>
    </mc:Fallback>
  </mc:AlternateContent>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D25AACF-CB3B-4B98-B31E-0FA106DAD795}" type="datetime1">
              <a:rPr lang="en-US" smtClean="0"/>
              <a:t>9/14/2016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EA781B1-A176-476B-8A4A-EEA0CCC0D443}" type="slidenum">
              <a:rPr lang="en-US" smtClean="0"/>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1200" advTm="5000">
        <p14:flip dir="r"/>
      </p:transition>
    </mc:Choice>
    <mc:Fallback xmlns="">
      <p:transition spd="slow" advTm="5000">
        <p:fade/>
      </p:transition>
    </mc:Fallback>
  </mc:AlternateContent>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009442" y="446087"/>
            <a:ext cx="2660650" cy="1185861"/>
          </a:xfrm>
        </p:spPr>
        <p:txBody>
          <a:bodyPr anchor="b"/>
          <a:lstStyle>
            <a:lvl1pPr algn="l">
              <a:defRPr sz="2400" b="0"/>
            </a:lvl1pPr>
          </a:lstStyle>
          <a:p>
            <a:r>
              <a:rPr lang="en-US" smtClean="0"/>
              <a:t>Click to edit Master title style</a:t>
            </a:r>
            <a:endParaRPr lang="en-US"/>
          </a:p>
        </p:txBody>
      </p:sp>
      <p:sp>
        <p:nvSpPr>
          <p:cNvPr id="3" name="Content Placeholder 2"/>
          <p:cNvSpPr>
            <a:spLocks noGrp="1"/>
          </p:cNvSpPr>
          <p:nvPr>
            <p:ph idx="1"/>
          </p:nvPr>
        </p:nvSpPr>
        <p:spPr>
          <a:xfrm>
            <a:off x="3852654" y="446087"/>
            <a:ext cx="4279869" cy="5414963"/>
          </a:xfrm>
        </p:spPr>
        <p:txBody>
          <a:bodyPr>
            <a:normAutofit/>
          </a:bodyPr>
          <a:lstStyle>
            <a:lvl5pPr>
              <a:defRPr/>
            </a:lvl5pPr>
            <a:lvl6pPr marL="2514600" indent="-228600">
              <a:buClr>
                <a:schemeClr val="tx2"/>
              </a:buClr>
              <a:buSzPct val="101000"/>
              <a:buFont typeface="Courier New" pitchFamily="49" charset="0"/>
              <a:buChar char="o"/>
              <a:defRPr sz="1200"/>
            </a:lvl6pPr>
            <a:lvl7pPr marL="2971800" indent="-228600">
              <a:buClr>
                <a:schemeClr val="tx2"/>
              </a:buClr>
              <a:buFont typeface="Courier New" pitchFamily="49" charset="0"/>
              <a:buChar char="o"/>
              <a:defRPr sz="1200" baseline="0"/>
            </a:lvl7pPr>
            <a:lvl8pPr marL="3429000" indent="-228600">
              <a:buClr>
                <a:schemeClr val="tx2"/>
              </a:buClr>
              <a:buFont typeface="Courier New" pitchFamily="49" charset="0"/>
              <a:buChar char="o"/>
              <a:defRPr sz="1200" baseline="0"/>
            </a:lvl8pPr>
            <a:lvl9pPr marL="3886200" indent="-228600">
              <a:buClr>
                <a:schemeClr val="tx2"/>
              </a:buClr>
              <a:buFont typeface="Courier New" pitchFamily="49" charset="0"/>
              <a:buChar char="o"/>
              <a:defRPr sz="1200" baseline="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1009442" y="1631949"/>
            <a:ext cx="2660650" cy="4229099"/>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75DB8DB-AB37-4B88-A05E-9BD378827120}" type="datetime1">
              <a:rPr lang="en-US" smtClean="0"/>
              <a:t>9/14/2016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EA781B1-A176-476B-8A4A-EEA0CCC0D443}" type="slidenum">
              <a:rPr lang="en-US" smtClean="0"/>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1200" advTm="5000">
        <p14:flip dir="r"/>
      </p:transition>
    </mc:Choice>
    <mc:Fallback xmlns="">
      <p:transition spd="slow" advTm="5000">
        <p:fade/>
      </p:transition>
    </mc:Fallback>
  </mc:AlternateContent>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009443" y="1387058"/>
            <a:ext cx="3297953" cy="1113254"/>
          </a:xfrm>
        </p:spPr>
        <p:txBody>
          <a:bodyPr anchor="b">
            <a:normAutofit/>
          </a:bodyPr>
          <a:lstStyle>
            <a:lvl1pPr algn="l">
              <a:defRPr sz="2400" b="0"/>
            </a:lvl1pPr>
          </a:lstStyle>
          <a:p>
            <a:r>
              <a:rPr lang="en-US" smtClean="0"/>
              <a:t>Click to edit Master title style</a:t>
            </a:r>
            <a:endParaRPr lang="en-US"/>
          </a:p>
        </p:txBody>
      </p:sp>
      <p:sp>
        <p:nvSpPr>
          <p:cNvPr id="4" name="Text Placeholder 3"/>
          <p:cNvSpPr>
            <a:spLocks noGrp="1"/>
          </p:cNvSpPr>
          <p:nvPr>
            <p:ph type="body" sz="half" idx="2"/>
          </p:nvPr>
        </p:nvSpPr>
        <p:spPr>
          <a:xfrm>
            <a:off x="1009443" y="2500312"/>
            <a:ext cx="3297954" cy="2530200"/>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AB7BB8D-618C-480C-9E39-8398F7BDF1E5}" type="datetime1">
              <a:rPr lang="en-US" smtClean="0"/>
              <a:t>9/14/2016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EA781B1-A176-476B-8A4A-EEA0CCC0D443}" type="slidenum">
              <a:rPr lang="en-US" smtClean="0"/>
              <a:t>‹#›</a:t>
            </a:fld>
            <a:endParaRPr lang="en-US"/>
          </a:p>
        </p:txBody>
      </p:sp>
      <p:grpSp>
        <p:nvGrpSpPr>
          <p:cNvPr id="16" name="Group 15"/>
          <p:cNvGrpSpPr/>
          <p:nvPr/>
        </p:nvGrpSpPr>
        <p:grpSpPr>
          <a:xfrm>
            <a:off x="4516154" y="994387"/>
            <a:ext cx="1847138" cy="1530439"/>
            <a:chOff x="4718762" y="993075"/>
            <a:chExt cx="1847138" cy="1530439"/>
          </a:xfrm>
        </p:grpSpPr>
        <p:sp>
          <p:nvSpPr>
            <p:cNvPr id="32" name="Oval 31"/>
            <p:cNvSpPr/>
            <p:nvPr/>
          </p:nvSpPr>
          <p:spPr>
            <a:xfrm>
              <a:off x="5479247" y="1436861"/>
              <a:ext cx="1086653" cy="1086653"/>
            </a:xfrm>
            <a:prstGeom prst="ellipse">
              <a:avLst/>
            </a:prstGeom>
            <a:noFill/>
            <a:ln>
              <a:solidFill>
                <a:schemeClr val="tx2">
                  <a:lumMod val="75000"/>
                </a:schemeClr>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3" name="Oval 32"/>
            <p:cNvSpPr/>
            <p:nvPr/>
          </p:nvSpPr>
          <p:spPr>
            <a:xfrm>
              <a:off x="5650541" y="1411791"/>
              <a:ext cx="830365" cy="830365"/>
            </a:xfrm>
            <a:prstGeom prst="ellipse">
              <a:avLst/>
            </a:prstGeom>
            <a:solidFill>
              <a:schemeClr val="tx2">
                <a:lumMod val="75000"/>
              </a:schemeClr>
            </a:solidFill>
            <a:ln>
              <a:solidFill>
                <a:schemeClr val="tx2">
                  <a:lumMod val="75000"/>
                </a:schemeClr>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9" name="Oval 28"/>
            <p:cNvSpPr/>
            <p:nvPr/>
          </p:nvSpPr>
          <p:spPr>
            <a:xfrm>
              <a:off x="5256184" y="1894454"/>
              <a:ext cx="602364" cy="602364"/>
            </a:xfrm>
            <a:prstGeom prst="ellipse">
              <a:avLst/>
            </a:prstGeom>
            <a:noFill/>
            <a:ln>
              <a:solidFill>
                <a:schemeClr val="tx2">
                  <a:lumMod val="75000"/>
                </a:schemeClr>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1" name="Oval 30"/>
            <p:cNvSpPr/>
            <p:nvPr/>
          </p:nvSpPr>
          <p:spPr>
            <a:xfrm>
              <a:off x="5424145" y="1811313"/>
              <a:ext cx="489588" cy="489588"/>
            </a:xfrm>
            <a:prstGeom prst="ellipse">
              <a:avLst/>
            </a:prstGeom>
            <a:solidFill>
              <a:schemeClr val="tx2">
                <a:lumMod val="75000"/>
              </a:schemeClr>
            </a:solidFill>
            <a:ln>
              <a:solidFill>
                <a:schemeClr val="tx2">
                  <a:lumMod val="75000"/>
                </a:schemeClr>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8" name="Oval 27"/>
            <p:cNvSpPr/>
            <p:nvPr/>
          </p:nvSpPr>
          <p:spPr>
            <a:xfrm>
              <a:off x="4718762" y="2083426"/>
              <a:ext cx="256601" cy="256601"/>
            </a:xfrm>
            <a:prstGeom prst="ellipse">
              <a:avLst/>
            </a:prstGeom>
            <a:noFill/>
            <a:ln>
              <a:solidFill>
                <a:schemeClr val="tx2">
                  <a:lumMod val="75000"/>
                </a:schemeClr>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0" name="Oval 29"/>
            <p:cNvSpPr/>
            <p:nvPr/>
          </p:nvSpPr>
          <p:spPr>
            <a:xfrm>
              <a:off x="6132091" y="993075"/>
              <a:ext cx="256601" cy="256601"/>
            </a:xfrm>
            <a:prstGeom prst="ellipse">
              <a:avLst/>
            </a:prstGeom>
            <a:noFill/>
            <a:ln>
              <a:solidFill>
                <a:schemeClr val="tx2">
                  <a:lumMod val="75000"/>
                </a:schemeClr>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4" name="Oval 33"/>
            <p:cNvSpPr/>
            <p:nvPr/>
          </p:nvSpPr>
          <p:spPr>
            <a:xfrm>
              <a:off x="5059596" y="1894454"/>
              <a:ext cx="197439" cy="197439"/>
            </a:xfrm>
            <a:prstGeom prst="ellipse">
              <a:avLst/>
            </a:prstGeom>
            <a:solidFill>
              <a:schemeClr val="tx2">
                <a:lumMod val="75000"/>
              </a:schemeClr>
            </a:solidFill>
            <a:ln>
              <a:solidFill>
                <a:schemeClr val="tx2">
                  <a:lumMod val="75000"/>
                </a:schemeClr>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5" name="Oval 34"/>
            <p:cNvSpPr/>
            <p:nvPr/>
          </p:nvSpPr>
          <p:spPr>
            <a:xfrm>
              <a:off x="6148801" y="1060593"/>
              <a:ext cx="197439" cy="197439"/>
            </a:xfrm>
            <a:prstGeom prst="ellipse">
              <a:avLst/>
            </a:prstGeom>
            <a:solidFill>
              <a:schemeClr val="tx2">
                <a:lumMod val="75000"/>
              </a:schemeClr>
            </a:solidFill>
            <a:ln>
              <a:solidFill>
                <a:schemeClr val="tx2">
                  <a:lumMod val="75000"/>
                </a:schemeClr>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sp>
        <p:nvSpPr>
          <p:cNvPr id="18" name="Picture Placeholder 17"/>
          <p:cNvSpPr>
            <a:spLocks noGrp="1"/>
          </p:cNvSpPr>
          <p:nvPr>
            <p:ph type="pic" sz="quarter" idx="14"/>
          </p:nvPr>
        </p:nvSpPr>
        <p:spPr>
          <a:xfrm>
            <a:off x="4674192" y="1601512"/>
            <a:ext cx="3429000" cy="3429000"/>
          </a:xfrm>
          <a:prstGeom prst="ellipse">
            <a:avLst/>
          </a:prstGeom>
          <a:ln w="76200">
            <a:solidFill>
              <a:schemeClr val="tx2">
                <a:lumMod val="75000"/>
              </a:schemeClr>
            </a:solidFill>
          </a:ln>
        </p:spPr>
        <p:txBody>
          <a:bodyPr/>
          <a:lstStyle/>
          <a:p>
            <a:r>
              <a:rPr lang="en-US" smtClean="0"/>
              <a:t>Click icon to add picture</a:t>
            </a:r>
            <a:endParaRPr lang="en-US"/>
          </a:p>
        </p:txBody>
      </p:sp>
    </p:spTree>
  </p:cSld>
  <p:clrMapOvr>
    <a:masterClrMapping/>
  </p:clrMapOvr>
  <mc:AlternateContent xmlns:mc="http://schemas.openxmlformats.org/markup-compatibility/2006" xmlns:p14="http://schemas.microsoft.com/office/powerpoint/2010/main">
    <mc:Choice Requires="p14">
      <p:transition spd="slow" p14:dur="1200" advTm="5000">
        <p14:flip dir="r"/>
      </p:transition>
    </mc:Choice>
    <mc:Fallback xmlns="">
      <p:transition spd="slow" advTm="5000">
        <p:fade/>
      </p:transition>
    </mc:Fallback>
  </mc:AlternateContent>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56" name="Oval 55"/>
          <p:cNvSpPr>
            <a:spLocks noChangeAspect="1"/>
          </p:cNvSpPr>
          <p:nvPr/>
        </p:nvSpPr>
        <p:spPr>
          <a:xfrm>
            <a:off x="-69625" y="4042576"/>
            <a:ext cx="1743945" cy="1909234"/>
          </a:xfrm>
          <a:custGeom>
            <a:avLst/>
            <a:gdLst/>
            <a:ahLst/>
            <a:cxnLst/>
            <a:rect l="l" t="t" r="r" b="b"/>
            <a:pathLst>
              <a:path w="1743945" h="1909234">
                <a:moveTo>
                  <a:pt x="789328" y="0"/>
                </a:moveTo>
                <a:cubicBezTo>
                  <a:pt x="1316548" y="0"/>
                  <a:pt x="1743945" y="427397"/>
                  <a:pt x="1743945" y="954617"/>
                </a:cubicBezTo>
                <a:cubicBezTo>
                  <a:pt x="1743945" y="1481837"/>
                  <a:pt x="1316548" y="1909234"/>
                  <a:pt x="789328" y="1909234"/>
                </a:cubicBezTo>
                <a:cubicBezTo>
                  <a:pt x="461080" y="1909234"/>
                  <a:pt x="171527" y="1743562"/>
                  <a:pt x="0" y="1491086"/>
                </a:cubicBezTo>
                <a:lnTo>
                  <a:pt x="0" y="418149"/>
                </a:lnTo>
                <a:cubicBezTo>
                  <a:pt x="171527" y="165673"/>
                  <a:pt x="461080" y="0"/>
                  <a:pt x="789328" y="0"/>
                </a:cubicBezTo>
                <a:close/>
              </a:path>
            </a:pathLst>
          </a:custGeom>
          <a:solidFill>
            <a:schemeClr val="tx2">
              <a:lumMod val="75000"/>
              <a:alpha val="8000"/>
            </a:schemeClr>
          </a:solidFill>
          <a:ln w="330200" cap="rnd" cmpd="sng" algn="ctr">
            <a:solidFill>
              <a:schemeClr val="accent3">
                <a:lumMod val="60000"/>
                <a:lumOff val="40000"/>
                <a:alpha val="0"/>
              </a:schemeClr>
            </a:solidFill>
            <a:prstDash val="solid"/>
            <a:round/>
            <a:headEnd type="none" w="med" len="med"/>
            <a:tailEnd type="none" w="med" len="med"/>
          </a:ln>
          <a:effectLst>
            <a:softEdge rad="317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ln w="317500">
                <a:solidFill>
                  <a:schemeClr val="tx1"/>
                </a:solidFill>
              </a:ln>
            </a:endParaRPr>
          </a:p>
        </p:txBody>
      </p:sp>
      <p:sp>
        <p:nvSpPr>
          <p:cNvPr id="53" name="Oval 52"/>
          <p:cNvSpPr>
            <a:spLocks noChangeAspect="1"/>
          </p:cNvSpPr>
          <p:nvPr/>
        </p:nvSpPr>
        <p:spPr>
          <a:xfrm>
            <a:off x="520638" y="1095310"/>
            <a:ext cx="1909233" cy="1909233"/>
          </a:xfrm>
          <a:prstGeom prst="ellipse">
            <a:avLst/>
          </a:prstGeom>
          <a:solidFill>
            <a:schemeClr val="tx2">
              <a:lumMod val="75000"/>
              <a:alpha val="10000"/>
            </a:schemeClr>
          </a:solidFill>
          <a:ln w="330200" cap="rnd" cmpd="sng" algn="ctr">
            <a:solidFill>
              <a:schemeClr val="accent3">
                <a:lumMod val="60000"/>
                <a:lumOff val="40000"/>
                <a:alpha val="0"/>
              </a:schemeClr>
            </a:solidFill>
            <a:prstDash val="solid"/>
            <a:round/>
            <a:headEnd type="none" w="med" len="med"/>
            <a:tailEnd type="none" w="med" len="med"/>
          </a:ln>
          <a:effectLst>
            <a:softEdge rad="317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ln w="317500">
                <a:solidFill>
                  <a:schemeClr val="tx1"/>
                </a:solidFill>
              </a:ln>
            </a:endParaRPr>
          </a:p>
        </p:txBody>
      </p:sp>
      <p:sp>
        <p:nvSpPr>
          <p:cNvPr id="52" name="Oval 51"/>
          <p:cNvSpPr>
            <a:spLocks noChangeAspect="1"/>
          </p:cNvSpPr>
          <p:nvPr/>
        </p:nvSpPr>
        <p:spPr>
          <a:xfrm>
            <a:off x="1878729" y="282933"/>
            <a:ext cx="1909233" cy="1909233"/>
          </a:xfrm>
          <a:prstGeom prst="ellipse">
            <a:avLst/>
          </a:prstGeom>
          <a:solidFill>
            <a:schemeClr val="tx2">
              <a:lumMod val="75000"/>
              <a:alpha val="10000"/>
            </a:schemeClr>
          </a:solidFill>
          <a:ln w="330200" cap="rnd" cmpd="sng" algn="ctr">
            <a:solidFill>
              <a:schemeClr val="accent3">
                <a:lumMod val="60000"/>
                <a:lumOff val="40000"/>
                <a:alpha val="0"/>
              </a:schemeClr>
            </a:solidFill>
            <a:prstDash val="solid"/>
            <a:round/>
            <a:headEnd type="none" w="med" len="med"/>
            <a:tailEnd type="none" w="med" len="med"/>
          </a:ln>
          <a:effectLst>
            <a:softEdge rad="317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ln w="317500">
                <a:solidFill>
                  <a:schemeClr val="tx1"/>
                </a:solidFill>
              </a:ln>
            </a:endParaRPr>
          </a:p>
        </p:txBody>
      </p:sp>
      <p:sp>
        <p:nvSpPr>
          <p:cNvPr id="54" name="Oval 53"/>
          <p:cNvSpPr>
            <a:spLocks noChangeAspect="1"/>
          </p:cNvSpPr>
          <p:nvPr/>
        </p:nvSpPr>
        <p:spPr>
          <a:xfrm>
            <a:off x="520637" y="5729135"/>
            <a:ext cx="1909234" cy="1193756"/>
          </a:xfrm>
          <a:custGeom>
            <a:avLst/>
            <a:gdLst/>
            <a:ahLst/>
            <a:cxnLst/>
            <a:rect l="l" t="t" r="r" b="b"/>
            <a:pathLst>
              <a:path w="1909234" h="1193756">
                <a:moveTo>
                  <a:pt x="954617" y="0"/>
                </a:moveTo>
                <a:cubicBezTo>
                  <a:pt x="1481837" y="0"/>
                  <a:pt x="1909234" y="427397"/>
                  <a:pt x="1909234" y="954617"/>
                </a:cubicBezTo>
                <a:cubicBezTo>
                  <a:pt x="1909234" y="1037305"/>
                  <a:pt x="1898721" y="1117537"/>
                  <a:pt x="1877819" y="1193756"/>
                </a:cubicBezTo>
                <a:lnTo>
                  <a:pt x="31415" y="1193756"/>
                </a:lnTo>
                <a:cubicBezTo>
                  <a:pt x="10513" y="1117537"/>
                  <a:pt x="0" y="1037305"/>
                  <a:pt x="0" y="954617"/>
                </a:cubicBezTo>
                <a:cubicBezTo>
                  <a:pt x="0" y="427397"/>
                  <a:pt x="427397" y="0"/>
                  <a:pt x="954617" y="0"/>
                </a:cubicBezTo>
                <a:close/>
              </a:path>
            </a:pathLst>
          </a:custGeom>
          <a:solidFill>
            <a:schemeClr val="tx2">
              <a:lumMod val="75000"/>
              <a:alpha val="16000"/>
            </a:schemeClr>
          </a:solidFill>
          <a:ln w="330200" cap="rnd" cmpd="sng" algn="ctr">
            <a:solidFill>
              <a:schemeClr val="accent3">
                <a:lumMod val="60000"/>
                <a:lumOff val="40000"/>
                <a:alpha val="0"/>
              </a:schemeClr>
            </a:solidFill>
            <a:prstDash val="solid"/>
            <a:round/>
            <a:headEnd type="none" w="med" len="med"/>
            <a:tailEnd type="none" w="med" len="med"/>
          </a:ln>
          <a:effectLst>
            <a:softEdge rad="317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ln w="317500">
                <a:solidFill>
                  <a:schemeClr val="tx1"/>
                </a:solidFill>
              </a:ln>
            </a:endParaRPr>
          </a:p>
        </p:txBody>
      </p:sp>
      <p:sp>
        <p:nvSpPr>
          <p:cNvPr id="130" name="Oval 129"/>
          <p:cNvSpPr>
            <a:spLocks noChangeAspect="1"/>
          </p:cNvSpPr>
          <p:nvPr/>
        </p:nvSpPr>
        <p:spPr>
          <a:xfrm>
            <a:off x="-46711" y="-61709"/>
            <a:ext cx="1449107" cy="1677064"/>
          </a:xfrm>
          <a:custGeom>
            <a:avLst/>
            <a:gdLst/>
            <a:ahLst/>
            <a:cxnLst/>
            <a:rect l="l" t="t" r="r" b="b"/>
            <a:pathLst>
              <a:path w="1449107" h="1677064">
                <a:moveTo>
                  <a:pt x="0" y="0"/>
                </a:moveTo>
                <a:lnTo>
                  <a:pt x="1112019" y="0"/>
                </a:lnTo>
                <a:cubicBezTo>
                  <a:pt x="1319407" y="171874"/>
                  <a:pt x="1449107" y="432014"/>
                  <a:pt x="1449107" y="722447"/>
                </a:cubicBezTo>
                <a:cubicBezTo>
                  <a:pt x="1449107" y="1249667"/>
                  <a:pt x="1021710" y="1677064"/>
                  <a:pt x="494490" y="1677064"/>
                </a:cubicBezTo>
                <a:cubicBezTo>
                  <a:pt x="313232" y="1677064"/>
                  <a:pt x="143772" y="1626546"/>
                  <a:pt x="0" y="1537872"/>
                </a:cubicBezTo>
                <a:close/>
              </a:path>
            </a:pathLst>
          </a:custGeom>
          <a:solidFill>
            <a:schemeClr val="tx2">
              <a:lumMod val="75000"/>
              <a:alpha val="14000"/>
            </a:schemeClr>
          </a:solidFill>
          <a:ln w="330200" cap="rnd" cmpd="sng" algn="ctr">
            <a:solidFill>
              <a:schemeClr val="accent3">
                <a:lumMod val="60000"/>
                <a:lumOff val="40000"/>
                <a:alpha val="0"/>
              </a:schemeClr>
            </a:solidFill>
            <a:prstDash val="solid"/>
            <a:round/>
            <a:headEnd type="none" w="med" len="med"/>
            <a:tailEnd type="none" w="med" len="med"/>
          </a:ln>
          <a:effectLst>
            <a:softEdge rad="317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ln w="317500">
                <a:solidFill>
                  <a:schemeClr val="tx1"/>
                </a:solidFill>
              </a:ln>
            </a:endParaRPr>
          </a:p>
        </p:txBody>
      </p:sp>
      <p:sp>
        <p:nvSpPr>
          <p:cNvPr id="131" name="Oval 130"/>
          <p:cNvSpPr>
            <a:spLocks noChangeAspect="1"/>
          </p:cNvSpPr>
          <p:nvPr/>
        </p:nvSpPr>
        <p:spPr>
          <a:xfrm>
            <a:off x="924113" y="-161623"/>
            <a:ext cx="1909233" cy="1909233"/>
          </a:xfrm>
          <a:prstGeom prst="ellipse">
            <a:avLst/>
          </a:prstGeom>
          <a:solidFill>
            <a:schemeClr val="tx2">
              <a:lumMod val="75000"/>
              <a:alpha val="20000"/>
            </a:schemeClr>
          </a:solidFill>
          <a:ln w="330200" cap="rnd" cmpd="sng" algn="ctr">
            <a:solidFill>
              <a:schemeClr val="accent3">
                <a:lumMod val="60000"/>
                <a:lumOff val="40000"/>
                <a:alpha val="0"/>
              </a:schemeClr>
            </a:solidFill>
            <a:prstDash val="solid"/>
            <a:round/>
            <a:headEnd type="none" w="med" len="med"/>
            <a:tailEnd type="none" w="med" len="med"/>
          </a:ln>
          <a:effectLst>
            <a:softEdge rad="317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ln w="317500">
                <a:solidFill>
                  <a:schemeClr val="tx1"/>
                </a:solidFill>
              </a:ln>
            </a:endParaRPr>
          </a:p>
        </p:txBody>
      </p:sp>
      <p:sp>
        <p:nvSpPr>
          <p:cNvPr id="132" name="Oval 131"/>
          <p:cNvSpPr>
            <a:spLocks noChangeAspect="1"/>
          </p:cNvSpPr>
          <p:nvPr/>
        </p:nvSpPr>
        <p:spPr>
          <a:xfrm>
            <a:off x="0" y="660738"/>
            <a:ext cx="1909233" cy="1909233"/>
          </a:xfrm>
          <a:prstGeom prst="ellipse">
            <a:avLst/>
          </a:prstGeom>
          <a:solidFill>
            <a:schemeClr val="tx2">
              <a:lumMod val="75000"/>
              <a:alpha val="15000"/>
            </a:schemeClr>
          </a:solidFill>
          <a:ln w="330200" cap="rnd" cmpd="sng" algn="ctr">
            <a:solidFill>
              <a:schemeClr val="accent3">
                <a:lumMod val="60000"/>
                <a:lumOff val="40000"/>
                <a:alpha val="0"/>
              </a:schemeClr>
            </a:solidFill>
            <a:prstDash val="solid"/>
            <a:round/>
            <a:headEnd type="none" w="med" len="med"/>
            <a:tailEnd type="none" w="med" len="med"/>
          </a:ln>
          <a:effectLst>
            <a:softEdge rad="317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ln w="317500">
                <a:solidFill>
                  <a:schemeClr val="tx1"/>
                </a:solidFill>
              </a:ln>
            </a:endParaRPr>
          </a:p>
        </p:txBody>
      </p:sp>
      <p:sp>
        <p:nvSpPr>
          <p:cNvPr id="133" name="Oval 132"/>
          <p:cNvSpPr>
            <a:spLocks noChangeAspect="1"/>
          </p:cNvSpPr>
          <p:nvPr/>
        </p:nvSpPr>
        <p:spPr>
          <a:xfrm>
            <a:off x="7497531" y="-61709"/>
            <a:ext cx="1694467" cy="1677064"/>
          </a:xfrm>
          <a:custGeom>
            <a:avLst/>
            <a:gdLst/>
            <a:ahLst/>
            <a:cxnLst/>
            <a:rect l="l" t="t" r="r" b="b"/>
            <a:pathLst>
              <a:path w="1694467" h="1677064">
                <a:moveTo>
                  <a:pt x="337088" y="0"/>
                </a:moveTo>
                <a:lnTo>
                  <a:pt x="1573463" y="0"/>
                </a:lnTo>
                <a:cubicBezTo>
                  <a:pt x="1618202" y="37449"/>
                  <a:pt x="1658454" y="79950"/>
                  <a:pt x="1694467" y="126010"/>
                </a:cubicBezTo>
                <a:lnTo>
                  <a:pt x="1694467" y="1318884"/>
                </a:lnTo>
                <a:cubicBezTo>
                  <a:pt x="1522840" y="1538397"/>
                  <a:pt x="1254922" y="1677064"/>
                  <a:pt x="954617" y="1677064"/>
                </a:cubicBezTo>
                <a:cubicBezTo>
                  <a:pt x="427397" y="1677064"/>
                  <a:pt x="0" y="1249667"/>
                  <a:pt x="0" y="722447"/>
                </a:cubicBezTo>
                <a:cubicBezTo>
                  <a:pt x="0" y="432014"/>
                  <a:pt x="129700" y="171874"/>
                  <a:pt x="337088" y="0"/>
                </a:cubicBezTo>
                <a:close/>
              </a:path>
            </a:pathLst>
          </a:custGeom>
          <a:solidFill>
            <a:schemeClr val="accent3">
              <a:lumMod val="60000"/>
              <a:lumOff val="40000"/>
              <a:alpha val="10000"/>
            </a:schemeClr>
          </a:solidFill>
          <a:ln w="330200" cap="rnd" cmpd="sng" algn="ctr">
            <a:solidFill>
              <a:schemeClr val="accent3">
                <a:lumMod val="60000"/>
                <a:lumOff val="40000"/>
                <a:alpha val="0"/>
              </a:schemeClr>
            </a:solidFill>
            <a:prstDash val="solid"/>
            <a:round/>
            <a:headEnd type="none" w="med" len="med"/>
            <a:tailEnd type="none" w="med" len="med"/>
          </a:ln>
          <a:effectLst>
            <a:softEdge rad="317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ln w="317500">
                <a:solidFill>
                  <a:schemeClr val="tx1"/>
                </a:solidFill>
              </a:ln>
            </a:endParaRPr>
          </a:p>
        </p:txBody>
      </p:sp>
      <p:sp>
        <p:nvSpPr>
          <p:cNvPr id="134" name="Oval 133"/>
          <p:cNvSpPr>
            <a:spLocks noChangeAspect="1"/>
          </p:cNvSpPr>
          <p:nvPr/>
        </p:nvSpPr>
        <p:spPr>
          <a:xfrm>
            <a:off x="6117502" y="-61708"/>
            <a:ext cx="1909234" cy="1705448"/>
          </a:xfrm>
          <a:custGeom>
            <a:avLst/>
            <a:gdLst/>
            <a:ahLst/>
            <a:cxnLst/>
            <a:rect l="l" t="t" r="r" b="b"/>
            <a:pathLst>
              <a:path w="1909234" h="1705448">
                <a:moveTo>
                  <a:pt x="371490" y="0"/>
                </a:moveTo>
                <a:lnTo>
                  <a:pt x="1537745" y="0"/>
                </a:lnTo>
                <a:cubicBezTo>
                  <a:pt x="1764760" y="171517"/>
                  <a:pt x="1909234" y="444302"/>
                  <a:pt x="1909234" y="750831"/>
                </a:cubicBezTo>
                <a:cubicBezTo>
                  <a:pt x="1909234" y="1278051"/>
                  <a:pt x="1481837" y="1705448"/>
                  <a:pt x="954617" y="1705448"/>
                </a:cubicBezTo>
                <a:cubicBezTo>
                  <a:pt x="427397" y="1705448"/>
                  <a:pt x="0" y="1278051"/>
                  <a:pt x="0" y="750831"/>
                </a:cubicBezTo>
                <a:cubicBezTo>
                  <a:pt x="0" y="444302"/>
                  <a:pt x="144474" y="171517"/>
                  <a:pt x="371490" y="0"/>
                </a:cubicBezTo>
                <a:close/>
              </a:path>
            </a:pathLst>
          </a:custGeom>
          <a:solidFill>
            <a:schemeClr val="tx2">
              <a:lumMod val="75000"/>
              <a:alpha val="10000"/>
            </a:schemeClr>
          </a:solidFill>
          <a:ln w="330200" cap="rnd" cmpd="sng" algn="ctr">
            <a:solidFill>
              <a:schemeClr val="accent3">
                <a:lumMod val="60000"/>
                <a:lumOff val="40000"/>
                <a:alpha val="0"/>
              </a:schemeClr>
            </a:solidFill>
            <a:prstDash val="solid"/>
            <a:round/>
            <a:headEnd type="none" w="med" len="med"/>
            <a:tailEnd type="none" w="med" len="med"/>
          </a:ln>
          <a:effectLst>
            <a:softEdge rad="317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ln w="317500">
                <a:solidFill>
                  <a:schemeClr val="tx1"/>
                </a:solidFill>
              </a:ln>
            </a:endParaRPr>
          </a:p>
        </p:txBody>
      </p:sp>
      <p:sp>
        <p:nvSpPr>
          <p:cNvPr id="135" name="Oval 134"/>
          <p:cNvSpPr>
            <a:spLocks noChangeAspect="1"/>
          </p:cNvSpPr>
          <p:nvPr/>
        </p:nvSpPr>
        <p:spPr>
          <a:xfrm>
            <a:off x="7494454" y="1095309"/>
            <a:ext cx="1697544" cy="1909234"/>
          </a:xfrm>
          <a:custGeom>
            <a:avLst/>
            <a:gdLst/>
            <a:ahLst/>
            <a:cxnLst/>
            <a:rect l="l" t="t" r="r" b="b"/>
            <a:pathLst>
              <a:path w="1697544" h="1909234">
                <a:moveTo>
                  <a:pt x="954617" y="0"/>
                </a:moveTo>
                <a:cubicBezTo>
                  <a:pt x="1256666" y="0"/>
                  <a:pt x="1525952" y="140283"/>
                  <a:pt x="1697544" y="361910"/>
                </a:cubicBezTo>
                <a:lnTo>
                  <a:pt x="1697544" y="1547324"/>
                </a:lnTo>
                <a:cubicBezTo>
                  <a:pt x="1525952" y="1768951"/>
                  <a:pt x="1256666" y="1909234"/>
                  <a:pt x="954617" y="1909234"/>
                </a:cubicBezTo>
                <a:cubicBezTo>
                  <a:pt x="427397" y="1909234"/>
                  <a:pt x="0" y="1481837"/>
                  <a:pt x="0" y="954617"/>
                </a:cubicBezTo>
                <a:cubicBezTo>
                  <a:pt x="0" y="427397"/>
                  <a:pt x="427397" y="0"/>
                  <a:pt x="954617" y="0"/>
                </a:cubicBezTo>
                <a:close/>
              </a:path>
            </a:pathLst>
          </a:custGeom>
          <a:solidFill>
            <a:schemeClr val="tx2">
              <a:lumMod val="75000"/>
              <a:alpha val="15000"/>
            </a:schemeClr>
          </a:solidFill>
          <a:ln w="330200" cap="rnd" cmpd="sng" algn="ctr">
            <a:solidFill>
              <a:schemeClr val="accent3">
                <a:lumMod val="60000"/>
                <a:lumOff val="40000"/>
                <a:alpha val="0"/>
              </a:schemeClr>
            </a:solidFill>
            <a:prstDash val="solid"/>
            <a:round/>
            <a:headEnd type="none" w="med" len="med"/>
            <a:tailEnd type="none" w="med" len="med"/>
          </a:ln>
          <a:effectLst>
            <a:softEdge rad="317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ln w="317500">
                <a:solidFill>
                  <a:schemeClr val="tx1"/>
                </a:solidFill>
              </a:ln>
            </a:endParaRPr>
          </a:p>
        </p:txBody>
      </p:sp>
      <p:sp>
        <p:nvSpPr>
          <p:cNvPr id="136" name="Oval 135"/>
          <p:cNvSpPr>
            <a:spLocks noChangeAspect="1"/>
          </p:cNvSpPr>
          <p:nvPr/>
        </p:nvSpPr>
        <p:spPr>
          <a:xfrm>
            <a:off x="8056674" y="5140346"/>
            <a:ext cx="1137194" cy="1759729"/>
          </a:xfrm>
          <a:custGeom>
            <a:avLst/>
            <a:gdLst/>
            <a:ahLst/>
            <a:cxnLst/>
            <a:rect l="l" t="t" r="r" b="b"/>
            <a:pathLst>
              <a:path w="1137194" h="1759729">
                <a:moveTo>
                  <a:pt x="954617" y="0"/>
                </a:moveTo>
                <a:cubicBezTo>
                  <a:pt x="1017088" y="0"/>
                  <a:pt x="1078157" y="6001"/>
                  <a:pt x="1137194" y="17897"/>
                </a:cubicBezTo>
                <a:lnTo>
                  <a:pt x="1137194" y="1759729"/>
                </a:lnTo>
                <a:lnTo>
                  <a:pt x="443151" y="1759729"/>
                </a:lnTo>
                <a:cubicBezTo>
                  <a:pt x="176544" y="1591075"/>
                  <a:pt x="0" y="1293463"/>
                  <a:pt x="0" y="954617"/>
                </a:cubicBezTo>
                <a:cubicBezTo>
                  <a:pt x="0" y="427397"/>
                  <a:pt x="427397" y="0"/>
                  <a:pt x="954617" y="0"/>
                </a:cubicBezTo>
                <a:close/>
              </a:path>
            </a:pathLst>
          </a:custGeom>
          <a:solidFill>
            <a:schemeClr val="tx2">
              <a:lumMod val="75000"/>
              <a:alpha val="16000"/>
            </a:schemeClr>
          </a:solidFill>
          <a:ln w="330200" cap="rnd" cmpd="sng" algn="ctr">
            <a:solidFill>
              <a:schemeClr val="accent3">
                <a:lumMod val="60000"/>
                <a:lumOff val="40000"/>
                <a:alpha val="0"/>
              </a:schemeClr>
            </a:solidFill>
            <a:prstDash val="solid"/>
            <a:round/>
            <a:headEnd type="none" w="med" len="med"/>
            <a:tailEnd type="none" w="med" len="med"/>
          </a:ln>
          <a:effectLst>
            <a:softEdge rad="317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ln w="317500">
                <a:solidFill>
                  <a:schemeClr val="tx1"/>
                </a:solidFill>
              </a:ln>
            </a:endParaRPr>
          </a:p>
        </p:txBody>
      </p:sp>
      <p:sp>
        <p:nvSpPr>
          <p:cNvPr id="137" name="Oval 136"/>
          <p:cNvSpPr>
            <a:spLocks noChangeAspect="1"/>
          </p:cNvSpPr>
          <p:nvPr/>
        </p:nvSpPr>
        <p:spPr>
          <a:xfrm>
            <a:off x="6661711" y="4362912"/>
            <a:ext cx="1909233" cy="1909233"/>
          </a:xfrm>
          <a:prstGeom prst="ellipse">
            <a:avLst/>
          </a:prstGeom>
          <a:solidFill>
            <a:schemeClr val="tx2">
              <a:lumMod val="75000"/>
              <a:alpha val="5000"/>
            </a:schemeClr>
          </a:solidFill>
          <a:ln w="330200" cap="rnd" cmpd="sng" algn="ctr">
            <a:solidFill>
              <a:schemeClr val="accent3">
                <a:lumMod val="60000"/>
                <a:lumOff val="40000"/>
                <a:alpha val="0"/>
              </a:schemeClr>
            </a:solidFill>
            <a:prstDash val="solid"/>
            <a:round/>
            <a:headEnd type="none" w="med" len="med"/>
            <a:tailEnd type="none" w="med" len="med"/>
          </a:ln>
          <a:effectLst>
            <a:softEdge rad="317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ln w="317500">
                <a:solidFill>
                  <a:schemeClr val="tx1"/>
                </a:solidFill>
              </a:ln>
            </a:endParaRPr>
          </a:p>
        </p:txBody>
      </p:sp>
      <p:sp>
        <p:nvSpPr>
          <p:cNvPr id="138" name="Oval 137"/>
          <p:cNvSpPr>
            <a:spLocks noChangeAspect="1"/>
          </p:cNvSpPr>
          <p:nvPr/>
        </p:nvSpPr>
        <p:spPr>
          <a:xfrm>
            <a:off x="-69625" y="4948766"/>
            <a:ext cx="1353860" cy="1909234"/>
          </a:xfrm>
          <a:custGeom>
            <a:avLst/>
            <a:gdLst/>
            <a:ahLst/>
            <a:cxnLst/>
            <a:rect l="l" t="t" r="r" b="b"/>
            <a:pathLst>
              <a:path w="1353860" h="1909234">
                <a:moveTo>
                  <a:pt x="399243" y="0"/>
                </a:moveTo>
                <a:cubicBezTo>
                  <a:pt x="926463" y="0"/>
                  <a:pt x="1353860" y="427397"/>
                  <a:pt x="1353860" y="954617"/>
                </a:cubicBezTo>
                <a:cubicBezTo>
                  <a:pt x="1353860" y="1481837"/>
                  <a:pt x="926463" y="1909234"/>
                  <a:pt x="399243" y="1909234"/>
                </a:cubicBezTo>
                <a:cubicBezTo>
                  <a:pt x="256544" y="1909234"/>
                  <a:pt x="121158" y="1877924"/>
                  <a:pt x="0" y="1820890"/>
                </a:cubicBezTo>
                <a:lnTo>
                  <a:pt x="0" y="88345"/>
                </a:lnTo>
                <a:cubicBezTo>
                  <a:pt x="121158" y="31311"/>
                  <a:pt x="256544" y="0"/>
                  <a:pt x="399243" y="0"/>
                </a:cubicBezTo>
                <a:close/>
              </a:path>
            </a:pathLst>
          </a:custGeom>
          <a:solidFill>
            <a:schemeClr val="tx2">
              <a:lumMod val="75000"/>
              <a:alpha val="16000"/>
            </a:schemeClr>
          </a:solidFill>
          <a:ln w="330200" cap="rnd" cmpd="sng" algn="ctr">
            <a:solidFill>
              <a:schemeClr val="accent3">
                <a:lumMod val="60000"/>
                <a:lumOff val="40000"/>
                <a:alpha val="0"/>
              </a:schemeClr>
            </a:solidFill>
            <a:prstDash val="solid"/>
            <a:round/>
            <a:headEnd type="none" w="med" len="med"/>
            <a:tailEnd type="none" w="med" len="med"/>
          </a:ln>
          <a:effectLst>
            <a:softEdge rad="317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ln w="317500">
                <a:solidFill>
                  <a:schemeClr val="tx1"/>
                </a:solidFill>
              </a:ln>
            </a:endParaRPr>
          </a:p>
        </p:txBody>
      </p:sp>
      <p:sp>
        <p:nvSpPr>
          <p:cNvPr id="139" name="Oval 138"/>
          <p:cNvSpPr>
            <a:spLocks noChangeAspect="1"/>
          </p:cNvSpPr>
          <p:nvPr/>
        </p:nvSpPr>
        <p:spPr>
          <a:xfrm>
            <a:off x="708471" y="4790336"/>
            <a:ext cx="1909233" cy="1909233"/>
          </a:xfrm>
          <a:prstGeom prst="ellipse">
            <a:avLst/>
          </a:prstGeom>
          <a:solidFill>
            <a:schemeClr val="tx2">
              <a:lumMod val="75000"/>
              <a:alpha val="8000"/>
            </a:schemeClr>
          </a:solidFill>
          <a:ln w="330200" cap="rnd" cmpd="sng" algn="ctr">
            <a:solidFill>
              <a:schemeClr val="accent3">
                <a:lumMod val="60000"/>
                <a:lumOff val="40000"/>
                <a:alpha val="0"/>
              </a:schemeClr>
            </a:solidFill>
            <a:prstDash val="solid"/>
            <a:round/>
            <a:headEnd type="none" w="med" len="med"/>
            <a:tailEnd type="none" w="med" len="med"/>
          </a:ln>
          <a:effectLst>
            <a:softEdge rad="317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ln w="317500">
                <a:solidFill>
                  <a:schemeClr val="tx1"/>
                </a:solidFill>
              </a:ln>
            </a:endParaRPr>
          </a:p>
        </p:txBody>
      </p:sp>
      <p:sp>
        <p:nvSpPr>
          <p:cNvPr id="140" name="Oval 139"/>
          <p:cNvSpPr>
            <a:spLocks noChangeAspect="1"/>
          </p:cNvSpPr>
          <p:nvPr/>
        </p:nvSpPr>
        <p:spPr>
          <a:xfrm>
            <a:off x="6117503" y="783988"/>
            <a:ext cx="1909233" cy="1909233"/>
          </a:xfrm>
          <a:prstGeom prst="ellipse">
            <a:avLst/>
          </a:prstGeom>
          <a:solidFill>
            <a:schemeClr val="tx2">
              <a:lumMod val="75000"/>
              <a:alpha val="15000"/>
            </a:schemeClr>
          </a:solidFill>
          <a:ln w="330200" cap="rnd" cmpd="sng" algn="ctr">
            <a:solidFill>
              <a:schemeClr val="accent3">
                <a:lumMod val="60000"/>
                <a:lumOff val="40000"/>
                <a:alpha val="0"/>
              </a:schemeClr>
            </a:solidFill>
            <a:prstDash val="solid"/>
            <a:round/>
            <a:headEnd type="none" w="med" len="med"/>
            <a:tailEnd type="none" w="med" len="med"/>
          </a:ln>
          <a:effectLst>
            <a:softEdge rad="317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ln w="317500">
                <a:solidFill>
                  <a:schemeClr val="tx1"/>
                </a:solidFill>
              </a:ln>
            </a:endParaRPr>
          </a:p>
        </p:txBody>
      </p:sp>
      <p:sp>
        <p:nvSpPr>
          <p:cNvPr id="141" name="Oval 140"/>
          <p:cNvSpPr>
            <a:spLocks noChangeAspect="1"/>
          </p:cNvSpPr>
          <p:nvPr/>
        </p:nvSpPr>
        <p:spPr>
          <a:xfrm>
            <a:off x="6459053" y="5140346"/>
            <a:ext cx="1909233" cy="1909233"/>
          </a:xfrm>
          <a:prstGeom prst="ellipse">
            <a:avLst/>
          </a:prstGeom>
          <a:solidFill>
            <a:schemeClr val="tx2">
              <a:lumMod val="75000"/>
              <a:alpha val="10000"/>
            </a:schemeClr>
          </a:solidFill>
          <a:ln w="330200" cap="rnd" cmpd="sng" algn="ctr">
            <a:solidFill>
              <a:schemeClr val="accent3">
                <a:lumMod val="60000"/>
                <a:lumOff val="40000"/>
                <a:alpha val="0"/>
              </a:schemeClr>
            </a:solidFill>
            <a:prstDash val="solid"/>
            <a:round/>
            <a:headEnd type="none" w="med" len="med"/>
            <a:tailEnd type="none" w="med" len="med"/>
          </a:ln>
          <a:effectLst>
            <a:softEdge rad="317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ln w="317500">
                <a:solidFill>
                  <a:schemeClr val="tx1"/>
                </a:solidFill>
              </a:ln>
            </a:endParaRPr>
          </a:p>
        </p:txBody>
      </p:sp>
      <p:sp>
        <p:nvSpPr>
          <p:cNvPr id="118" name="Oval 117"/>
          <p:cNvSpPr>
            <a:spLocks noChangeAspect="1"/>
          </p:cNvSpPr>
          <p:nvPr/>
        </p:nvSpPr>
        <p:spPr>
          <a:xfrm>
            <a:off x="8398204" y="597861"/>
            <a:ext cx="793794" cy="1252918"/>
          </a:xfrm>
          <a:custGeom>
            <a:avLst/>
            <a:gdLst/>
            <a:ahLst/>
            <a:cxnLst/>
            <a:rect l="l" t="t" r="r" b="b"/>
            <a:pathLst>
              <a:path w="793794" h="1252918">
                <a:moveTo>
                  <a:pt x="626459" y="0"/>
                </a:moveTo>
                <a:cubicBezTo>
                  <a:pt x="684682" y="0"/>
                  <a:pt x="741049" y="7943"/>
                  <a:pt x="793794" y="25480"/>
                </a:cubicBezTo>
                <a:lnTo>
                  <a:pt x="793794" y="1227438"/>
                </a:lnTo>
                <a:cubicBezTo>
                  <a:pt x="741049" y="1244975"/>
                  <a:pt x="684682" y="1252918"/>
                  <a:pt x="626459" y="1252918"/>
                </a:cubicBezTo>
                <a:cubicBezTo>
                  <a:pt x="280475" y="1252918"/>
                  <a:pt x="0" y="972443"/>
                  <a:pt x="0" y="626459"/>
                </a:cubicBezTo>
                <a:cubicBezTo>
                  <a:pt x="0" y="280475"/>
                  <a:pt x="280475" y="0"/>
                  <a:pt x="626459" y="0"/>
                </a:cubicBezTo>
                <a:close/>
              </a:path>
            </a:pathLst>
          </a:custGeom>
          <a:solidFill>
            <a:schemeClr val="tx2">
              <a:lumMod val="75000"/>
              <a:alpha val="10000"/>
            </a:schemeClr>
          </a:solidFill>
          <a:ln w="177800" cap="rnd" cmpd="sng" algn="ctr">
            <a:solidFill>
              <a:schemeClr val="tx2">
                <a:lumMod val="60000"/>
                <a:lumOff val="40000"/>
                <a:alpha val="6000"/>
              </a:schemeClr>
            </a:solidFill>
            <a:prstDash val="solid"/>
            <a:round/>
            <a:headEnd type="none" w="med" len="med"/>
            <a:tailEnd type="none" w="med" len="med"/>
          </a:ln>
          <a:effectLst>
            <a:softEdge rad="1524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19" name="Oval 118"/>
          <p:cNvSpPr>
            <a:spLocks noChangeAspect="1"/>
          </p:cNvSpPr>
          <p:nvPr/>
        </p:nvSpPr>
        <p:spPr>
          <a:xfrm>
            <a:off x="6350100" y="206512"/>
            <a:ext cx="1041276" cy="1041276"/>
          </a:xfrm>
          <a:prstGeom prst="ellipse">
            <a:avLst/>
          </a:prstGeom>
          <a:solidFill>
            <a:schemeClr val="tx2">
              <a:lumMod val="75000"/>
              <a:alpha val="10000"/>
            </a:schemeClr>
          </a:solidFill>
          <a:ln w="177800" cap="rnd" cmpd="sng" algn="ctr">
            <a:solidFill>
              <a:schemeClr val="tx2">
                <a:lumMod val="60000"/>
                <a:lumOff val="40000"/>
                <a:alpha val="6000"/>
              </a:schemeClr>
            </a:solidFill>
            <a:prstDash val="solid"/>
            <a:round/>
            <a:headEnd type="none" w="med" len="med"/>
            <a:tailEnd type="none" w="med" len="med"/>
          </a:ln>
          <a:effectLst>
            <a:softEdge rad="1524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20" name="Oval 119"/>
          <p:cNvSpPr>
            <a:spLocks noChangeAspect="1"/>
          </p:cNvSpPr>
          <p:nvPr/>
        </p:nvSpPr>
        <p:spPr>
          <a:xfrm>
            <a:off x="6872127" y="1450645"/>
            <a:ext cx="1218253" cy="1218253"/>
          </a:xfrm>
          <a:prstGeom prst="ellipse">
            <a:avLst/>
          </a:prstGeom>
          <a:solidFill>
            <a:schemeClr val="tx2">
              <a:lumMod val="75000"/>
              <a:alpha val="10000"/>
            </a:schemeClr>
          </a:solidFill>
          <a:ln w="177800" cap="rnd" cmpd="sng" algn="ctr">
            <a:solidFill>
              <a:schemeClr val="tx2">
                <a:lumMod val="60000"/>
                <a:lumOff val="40000"/>
                <a:alpha val="6000"/>
              </a:schemeClr>
            </a:solidFill>
            <a:prstDash val="solid"/>
            <a:round/>
            <a:headEnd type="none" w="med" len="med"/>
            <a:tailEnd type="none" w="med" len="med"/>
          </a:ln>
          <a:effectLst>
            <a:softEdge rad="1524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21" name="Oval 120"/>
          <p:cNvSpPr>
            <a:spLocks noChangeAspect="1"/>
          </p:cNvSpPr>
          <p:nvPr/>
        </p:nvSpPr>
        <p:spPr>
          <a:xfrm>
            <a:off x="7219068" y="2049927"/>
            <a:ext cx="1041276" cy="1041276"/>
          </a:xfrm>
          <a:prstGeom prst="ellipse">
            <a:avLst/>
          </a:prstGeom>
          <a:solidFill>
            <a:schemeClr val="tx2">
              <a:lumMod val="75000"/>
              <a:alpha val="10000"/>
            </a:schemeClr>
          </a:solidFill>
          <a:ln w="177800" cap="rnd" cmpd="sng" algn="ctr">
            <a:solidFill>
              <a:schemeClr val="tx2">
                <a:lumMod val="60000"/>
                <a:lumOff val="40000"/>
                <a:alpha val="6000"/>
              </a:schemeClr>
            </a:solidFill>
            <a:prstDash val="solid"/>
            <a:round/>
            <a:headEnd type="none" w="med" len="med"/>
            <a:tailEnd type="none" w="med" len="med"/>
          </a:ln>
          <a:effectLst>
            <a:softEdge rad="1524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22" name="Oval 121"/>
          <p:cNvSpPr>
            <a:spLocks noChangeAspect="1"/>
          </p:cNvSpPr>
          <p:nvPr/>
        </p:nvSpPr>
        <p:spPr>
          <a:xfrm>
            <a:off x="7749416" y="2661634"/>
            <a:ext cx="721308" cy="721308"/>
          </a:xfrm>
          <a:prstGeom prst="ellipse">
            <a:avLst/>
          </a:prstGeom>
          <a:solidFill>
            <a:schemeClr val="tx2">
              <a:lumMod val="75000"/>
              <a:alpha val="10000"/>
            </a:schemeClr>
          </a:solidFill>
          <a:ln w="177800" cap="rnd" cmpd="sng" algn="ctr">
            <a:solidFill>
              <a:schemeClr val="tx2">
                <a:lumMod val="60000"/>
                <a:lumOff val="40000"/>
                <a:alpha val="6000"/>
              </a:schemeClr>
            </a:solidFill>
            <a:prstDash val="solid"/>
            <a:round/>
            <a:headEnd type="none" w="med" len="med"/>
            <a:tailEnd type="none" w="med" len="med"/>
          </a:ln>
          <a:effectLst>
            <a:softEdge rad="1524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23" name="Oval 122"/>
          <p:cNvSpPr>
            <a:spLocks noChangeAspect="1"/>
          </p:cNvSpPr>
          <p:nvPr/>
        </p:nvSpPr>
        <p:spPr>
          <a:xfrm>
            <a:off x="685054" y="-100976"/>
            <a:ext cx="1193676" cy="697815"/>
          </a:xfrm>
          <a:custGeom>
            <a:avLst/>
            <a:gdLst/>
            <a:ahLst/>
            <a:cxnLst/>
            <a:rect l="l" t="t" r="r" b="b"/>
            <a:pathLst>
              <a:path w="1193676" h="697815">
                <a:moveTo>
                  <a:pt x="10179" y="0"/>
                </a:moveTo>
                <a:lnTo>
                  <a:pt x="1183497" y="0"/>
                </a:lnTo>
                <a:cubicBezTo>
                  <a:pt x="1190746" y="32633"/>
                  <a:pt x="1193676" y="66463"/>
                  <a:pt x="1193676" y="100977"/>
                </a:cubicBezTo>
                <a:cubicBezTo>
                  <a:pt x="1193676" y="430602"/>
                  <a:pt x="926463" y="697815"/>
                  <a:pt x="596838" y="697815"/>
                </a:cubicBezTo>
                <a:cubicBezTo>
                  <a:pt x="267213" y="697815"/>
                  <a:pt x="0" y="430602"/>
                  <a:pt x="0" y="100977"/>
                </a:cubicBezTo>
                <a:close/>
              </a:path>
            </a:pathLst>
          </a:custGeom>
          <a:solidFill>
            <a:schemeClr val="tx2">
              <a:lumMod val="75000"/>
              <a:alpha val="10000"/>
            </a:schemeClr>
          </a:solidFill>
          <a:ln w="177800" cap="rnd" cmpd="sng" algn="ctr">
            <a:solidFill>
              <a:schemeClr val="tx2">
                <a:lumMod val="60000"/>
                <a:lumOff val="40000"/>
                <a:alpha val="6000"/>
              </a:schemeClr>
            </a:solidFill>
            <a:prstDash val="solid"/>
            <a:round/>
            <a:headEnd type="none" w="med" len="med"/>
            <a:tailEnd type="none" w="med" len="med"/>
          </a:ln>
          <a:effectLst>
            <a:softEdge rad="1524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24" name="Oval 123"/>
          <p:cNvSpPr>
            <a:spLocks noChangeAspect="1"/>
          </p:cNvSpPr>
          <p:nvPr/>
        </p:nvSpPr>
        <p:spPr>
          <a:xfrm>
            <a:off x="1502638" y="-100976"/>
            <a:ext cx="1029028" cy="459889"/>
          </a:xfrm>
          <a:custGeom>
            <a:avLst/>
            <a:gdLst/>
            <a:ahLst/>
            <a:cxnLst/>
            <a:rect l="l" t="t" r="r" b="b"/>
            <a:pathLst>
              <a:path w="1029028" h="459889">
                <a:moveTo>
                  <a:pt x="0" y="0"/>
                </a:moveTo>
                <a:lnTo>
                  <a:pt x="1029028" y="0"/>
                </a:lnTo>
                <a:cubicBezTo>
                  <a:pt x="1001386" y="259074"/>
                  <a:pt x="781401" y="459889"/>
                  <a:pt x="514514" y="459889"/>
                </a:cubicBezTo>
                <a:cubicBezTo>
                  <a:pt x="247627" y="459889"/>
                  <a:pt x="27642" y="259074"/>
                  <a:pt x="0" y="0"/>
                </a:cubicBezTo>
                <a:close/>
              </a:path>
            </a:pathLst>
          </a:custGeom>
          <a:solidFill>
            <a:schemeClr val="tx2">
              <a:lumMod val="75000"/>
              <a:alpha val="10000"/>
            </a:schemeClr>
          </a:solidFill>
          <a:ln w="177800" cap="rnd" cmpd="sng" algn="ctr">
            <a:solidFill>
              <a:schemeClr val="tx2">
                <a:lumMod val="60000"/>
                <a:lumOff val="40000"/>
                <a:alpha val="6000"/>
              </a:schemeClr>
            </a:solidFill>
            <a:prstDash val="solid"/>
            <a:round/>
            <a:headEnd type="none" w="med" len="med"/>
            <a:tailEnd type="none" w="med" len="med"/>
          </a:ln>
          <a:effectLst>
            <a:softEdge rad="1524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25" name="Oval 124"/>
          <p:cNvSpPr>
            <a:spLocks noChangeAspect="1"/>
          </p:cNvSpPr>
          <p:nvPr/>
        </p:nvSpPr>
        <p:spPr>
          <a:xfrm>
            <a:off x="-69624" y="-100976"/>
            <a:ext cx="590263" cy="612289"/>
          </a:xfrm>
          <a:custGeom>
            <a:avLst/>
            <a:gdLst/>
            <a:ahLst/>
            <a:cxnLst/>
            <a:rect l="l" t="t" r="r" b="b"/>
            <a:pathLst>
              <a:path w="590263" h="612289">
                <a:moveTo>
                  <a:pt x="0" y="0"/>
                </a:moveTo>
                <a:lnTo>
                  <a:pt x="581024" y="0"/>
                </a:lnTo>
                <a:cubicBezTo>
                  <a:pt x="587493" y="29611"/>
                  <a:pt x="590263" y="60308"/>
                  <a:pt x="590263" y="91651"/>
                </a:cubicBezTo>
                <a:cubicBezTo>
                  <a:pt x="590263" y="379191"/>
                  <a:pt x="357165" y="612289"/>
                  <a:pt x="69625" y="612289"/>
                </a:cubicBezTo>
                <a:lnTo>
                  <a:pt x="0" y="605270"/>
                </a:lnTo>
                <a:close/>
              </a:path>
            </a:pathLst>
          </a:custGeom>
          <a:solidFill>
            <a:schemeClr val="tx2">
              <a:lumMod val="75000"/>
              <a:alpha val="10000"/>
            </a:schemeClr>
          </a:solidFill>
          <a:ln w="177800" cap="rnd" cmpd="sng" algn="ctr">
            <a:solidFill>
              <a:schemeClr val="tx2">
                <a:lumMod val="60000"/>
                <a:lumOff val="40000"/>
                <a:alpha val="6000"/>
              </a:schemeClr>
            </a:solidFill>
            <a:prstDash val="solid"/>
            <a:round/>
            <a:headEnd type="none" w="med" len="med"/>
            <a:tailEnd type="none" w="med" len="med"/>
          </a:ln>
          <a:effectLst>
            <a:softEdge rad="1524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26" name="Oval 125"/>
          <p:cNvSpPr>
            <a:spLocks noChangeAspect="1"/>
          </p:cNvSpPr>
          <p:nvPr/>
        </p:nvSpPr>
        <p:spPr>
          <a:xfrm>
            <a:off x="277432" y="4321783"/>
            <a:ext cx="1396887" cy="1396887"/>
          </a:xfrm>
          <a:prstGeom prst="ellipse">
            <a:avLst/>
          </a:prstGeom>
          <a:solidFill>
            <a:schemeClr val="tx2">
              <a:lumMod val="75000"/>
              <a:alpha val="6000"/>
            </a:schemeClr>
          </a:solidFill>
          <a:ln w="177800" cap="rnd" cmpd="sng" algn="ctr">
            <a:solidFill>
              <a:schemeClr val="tx2">
                <a:lumMod val="60000"/>
                <a:lumOff val="40000"/>
                <a:alpha val="4000"/>
              </a:schemeClr>
            </a:solidFill>
            <a:prstDash val="solid"/>
            <a:round/>
            <a:headEnd type="none" w="med" len="med"/>
            <a:tailEnd type="none" w="med" len="med"/>
          </a:ln>
          <a:effectLst>
            <a:softEdge rad="1524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27" name="Oval 126"/>
          <p:cNvSpPr>
            <a:spLocks noChangeAspect="1"/>
          </p:cNvSpPr>
          <p:nvPr/>
        </p:nvSpPr>
        <p:spPr>
          <a:xfrm>
            <a:off x="5792131" y="6489965"/>
            <a:ext cx="1115939" cy="443769"/>
          </a:xfrm>
          <a:custGeom>
            <a:avLst/>
            <a:gdLst/>
            <a:ahLst/>
            <a:cxnLst/>
            <a:rect l="l" t="t" r="r" b="b"/>
            <a:pathLst>
              <a:path w="1115939" h="443769">
                <a:moveTo>
                  <a:pt x="557969" y="0"/>
                </a:moveTo>
                <a:cubicBezTo>
                  <a:pt x="830120" y="0"/>
                  <a:pt x="1058049" y="189335"/>
                  <a:pt x="1115939" y="443769"/>
                </a:cubicBezTo>
                <a:lnTo>
                  <a:pt x="0" y="443769"/>
                </a:lnTo>
                <a:cubicBezTo>
                  <a:pt x="57889" y="189335"/>
                  <a:pt x="285818" y="0"/>
                  <a:pt x="557969" y="0"/>
                </a:cubicBezTo>
                <a:close/>
              </a:path>
            </a:pathLst>
          </a:custGeom>
          <a:solidFill>
            <a:schemeClr val="tx2">
              <a:lumMod val="75000"/>
              <a:alpha val="6000"/>
            </a:schemeClr>
          </a:solidFill>
          <a:ln w="177800" cap="rnd" cmpd="sng" algn="ctr">
            <a:solidFill>
              <a:schemeClr val="tx2">
                <a:lumMod val="60000"/>
                <a:lumOff val="40000"/>
                <a:alpha val="4000"/>
              </a:schemeClr>
            </a:solidFill>
            <a:prstDash val="solid"/>
            <a:round/>
            <a:headEnd type="none" w="med" len="med"/>
            <a:tailEnd type="none" w="med" len="med"/>
          </a:ln>
          <a:effectLst>
            <a:softEdge rad="1524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28" name="Oval 127"/>
          <p:cNvSpPr>
            <a:spLocks noChangeAspect="1"/>
          </p:cNvSpPr>
          <p:nvPr/>
        </p:nvSpPr>
        <p:spPr>
          <a:xfrm>
            <a:off x="6127999" y="6408840"/>
            <a:ext cx="1237019" cy="524894"/>
          </a:xfrm>
          <a:custGeom>
            <a:avLst/>
            <a:gdLst/>
            <a:ahLst/>
            <a:cxnLst/>
            <a:rect l="l" t="t" r="r" b="b"/>
            <a:pathLst>
              <a:path w="1237019" h="524894">
                <a:moveTo>
                  <a:pt x="618509" y="0"/>
                </a:moveTo>
                <a:cubicBezTo>
                  <a:pt x="930325" y="0"/>
                  <a:pt x="1189147" y="226891"/>
                  <a:pt x="1237019" y="524894"/>
                </a:cubicBezTo>
                <a:lnTo>
                  <a:pt x="0" y="524894"/>
                </a:lnTo>
                <a:cubicBezTo>
                  <a:pt x="47872" y="226891"/>
                  <a:pt x="306694" y="0"/>
                  <a:pt x="618509" y="0"/>
                </a:cubicBezTo>
                <a:close/>
              </a:path>
            </a:pathLst>
          </a:custGeom>
          <a:solidFill>
            <a:schemeClr val="tx2">
              <a:lumMod val="75000"/>
              <a:alpha val="6000"/>
            </a:schemeClr>
          </a:solidFill>
          <a:ln w="177800" cap="rnd" cmpd="sng" algn="ctr">
            <a:solidFill>
              <a:schemeClr val="tx2">
                <a:lumMod val="60000"/>
                <a:lumOff val="40000"/>
                <a:alpha val="4000"/>
              </a:schemeClr>
            </a:solidFill>
            <a:prstDash val="solid"/>
            <a:round/>
            <a:headEnd type="none" w="med" len="med"/>
            <a:tailEnd type="none" w="med" len="med"/>
          </a:ln>
          <a:effectLst>
            <a:softEdge rad="1524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29" name="Oval 128"/>
          <p:cNvSpPr>
            <a:spLocks noChangeAspect="1"/>
          </p:cNvSpPr>
          <p:nvPr/>
        </p:nvSpPr>
        <p:spPr>
          <a:xfrm>
            <a:off x="7577655" y="6408841"/>
            <a:ext cx="1211408" cy="524893"/>
          </a:xfrm>
          <a:custGeom>
            <a:avLst/>
            <a:gdLst/>
            <a:ahLst/>
            <a:cxnLst/>
            <a:rect l="l" t="t" r="r" b="b"/>
            <a:pathLst>
              <a:path w="1211408" h="524893">
                <a:moveTo>
                  <a:pt x="605704" y="0"/>
                </a:moveTo>
                <a:cubicBezTo>
                  <a:pt x="914574" y="0"/>
                  <a:pt x="1170243" y="227782"/>
                  <a:pt x="1211408" y="524893"/>
                </a:cubicBezTo>
                <a:lnTo>
                  <a:pt x="0" y="524893"/>
                </a:lnTo>
                <a:cubicBezTo>
                  <a:pt x="41165" y="227782"/>
                  <a:pt x="296834" y="0"/>
                  <a:pt x="605704" y="0"/>
                </a:cubicBezTo>
                <a:close/>
              </a:path>
            </a:pathLst>
          </a:custGeom>
          <a:solidFill>
            <a:schemeClr val="tx2">
              <a:lumMod val="75000"/>
              <a:alpha val="6000"/>
            </a:schemeClr>
          </a:solidFill>
          <a:ln w="177800" cap="rnd" cmpd="sng" algn="ctr">
            <a:solidFill>
              <a:schemeClr val="tx2">
                <a:lumMod val="60000"/>
                <a:lumOff val="40000"/>
                <a:alpha val="4000"/>
              </a:schemeClr>
            </a:solidFill>
            <a:prstDash val="solid"/>
            <a:round/>
            <a:headEnd type="none" w="med" len="med"/>
            <a:tailEnd type="none" w="med" len="med"/>
          </a:ln>
          <a:effectLst>
            <a:softEdge rad="1524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97" name="Oval 96"/>
          <p:cNvSpPr>
            <a:spLocks noChangeAspect="1"/>
          </p:cNvSpPr>
          <p:nvPr/>
        </p:nvSpPr>
        <p:spPr>
          <a:xfrm>
            <a:off x="11073" y="4941986"/>
            <a:ext cx="611230" cy="611230"/>
          </a:xfrm>
          <a:prstGeom prst="ellipse">
            <a:avLst/>
          </a:prstGeom>
          <a:solidFill>
            <a:schemeClr val="accent3">
              <a:lumMod val="60000"/>
              <a:lumOff val="40000"/>
              <a:alpha val="5000"/>
            </a:schemeClr>
          </a:solidFill>
          <a:ln w="12700" cap="rnd" cmpd="sng" algn="ctr">
            <a:solidFill>
              <a:schemeClr val="accent3">
                <a:lumMod val="60000"/>
                <a:lumOff val="40000"/>
                <a:alpha val="15000"/>
              </a:schemeClr>
            </a:solidFill>
            <a:prstDash val="solid"/>
            <a:round/>
            <a:headEnd type="none" w="med" len="med"/>
            <a:tailEnd type="none" w="med" len="med"/>
          </a:ln>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98" name="Oval 97"/>
          <p:cNvSpPr>
            <a:spLocks noChangeAspect="1"/>
          </p:cNvSpPr>
          <p:nvPr/>
        </p:nvSpPr>
        <p:spPr>
          <a:xfrm>
            <a:off x="-69625" y="6172569"/>
            <a:ext cx="778097" cy="750322"/>
          </a:xfrm>
          <a:custGeom>
            <a:avLst/>
            <a:gdLst/>
            <a:ahLst/>
            <a:cxnLst/>
            <a:rect l="l" t="t" r="r" b="b"/>
            <a:pathLst>
              <a:path w="778097" h="750322">
                <a:moveTo>
                  <a:pt x="261411" y="0"/>
                </a:moveTo>
                <a:cubicBezTo>
                  <a:pt x="546769" y="0"/>
                  <a:pt x="778097" y="231328"/>
                  <a:pt x="778097" y="516686"/>
                </a:cubicBezTo>
                <a:cubicBezTo>
                  <a:pt x="778097" y="601179"/>
                  <a:pt x="757816" y="680934"/>
                  <a:pt x="719843" y="750322"/>
                </a:cubicBezTo>
                <a:lnTo>
                  <a:pt x="0" y="750322"/>
                </a:lnTo>
                <a:lnTo>
                  <a:pt x="0" y="73330"/>
                </a:lnTo>
                <a:cubicBezTo>
                  <a:pt x="75863" y="26083"/>
                  <a:pt x="165591" y="0"/>
                  <a:pt x="261411" y="0"/>
                </a:cubicBezTo>
                <a:close/>
              </a:path>
            </a:pathLst>
          </a:custGeom>
          <a:solidFill>
            <a:schemeClr val="accent3">
              <a:lumMod val="60000"/>
              <a:lumOff val="40000"/>
              <a:alpha val="5000"/>
            </a:schemeClr>
          </a:solidFill>
          <a:ln w="63500" cap="rnd" cmpd="sng" algn="ctr">
            <a:solidFill>
              <a:schemeClr val="accent3">
                <a:lumMod val="60000"/>
                <a:lumOff val="40000"/>
                <a:alpha val="15000"/>
              </a:schemeClr>
            </a:solidFill>
            <a:prstDash val="solid"/>
            <a:round/>
            <a:headEnd type="none" w="med" len="med"/>
            <a:tailEnd type="none" w="med" len="med"/>
          </a:ln>
          <a:effectLst>
            <a:softEdge rad="63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99" name="Oval 98"/>
          <p:cNvSpPr>
            <a:spLocks noChangeAspect="1"/>
          </p:cNvSpPr>
          <p:nvPr/>
        </p:nvSpPr>
        <p:spPr>
          <a:xfrm>
            <a:off x="-69625" y="5158575"/>
            <a:ext cx="563524" cy="897560"/>
          </a:xfrm>
          <a:custGeom>
            <a:avLst/>
            <a:gdLst/>
            <a:ahLst/>
            <a:cxnLst/>
            <a:rect l="l" t="t" r="r" b="b"/>
            <a:pathLst>
              <a:path w="563524" h="897560">
                <a:moveTo>
                  <a:pt x="114744" y="0"/>
                </a:moveTo>
                <a:cubicBezTo>
                  <a:pt x="362598" y="0"/>
                  <a:pt x="563524" y="200926"/>
                  <a:pt x="563524" y="448780"/>
                </a:cubicBezTo>
                <a:cubicBezTo>
                  <a:pt x="563524" y="696634"/>
                  <a:pt x="362598" y="897560"/>
                  <a:pt x="114744" y="897560"/>
                </a:cubicBezTo>
                <a:cubicBezTo>
                  <a:pt x="74918" y="897560"/>
                  <a:pt x="36304" y="892373"/>
                  <a:pt x="0" y="880900"/>
                </a:cubicBezTo>
                <a:lnTo>
                  <a:pt x="0" y="16661"/>
                </a:lnTo>
                <a:cubicBezTo>
                  <a:pt x="36304" y="5188"/>
                  <a:pt x="74918" y="0"/>
                  <a:pt x="114744" y="0"/>
                </a:cubicBezTo>
                <a:close/>
              </a:path>
            </a:pathLst>
          </a:custGeom>
          <a:solidFill>
            <a:schemeClr val="accent3">
              <a:lumMod val="60000"/>
              <a:lumOff val="40000"/>
              <a:alpha val="5000"/>
            </a:schemeClr>
          </a:solidFill>
          <a:ln w="63500" cap="rnd" cmpd="sng" algn="ctr">
            <a:solidFill>
              <a:schemeClr val="accent3">
                <a:lumMod val="60000"/>
                <a:lumOff val="40000"/>
                <a:alpha val="15000"/>
              </a:schemeClr>
            </a:solidFill>
            <a:prstDash val="solid"/>
            <a:round/>
            <a:headEnd type="none" w="med" len="med"/>
            <a:tailEnd type="none" w="med" len="med"/>
          </a:ln>
          <a:effectLst>
            <a:softEdge rad="63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00" name="Oval 99"/>
          <p:cNvSpPr>
            <a:spLocks noChangeAspect="1"/>
          </p:cNvSpPr>
          <p:nvPr/>
        </p:nvSpPr>
        <p:spPr>
          <a:xfrm>
            <a:off x="-25758" y="482386"/>
            <a:ext cx="598416" cy="905704"/>
          </a:xfrm>
          <a:custGeom>
            <a:avLst/>
            <a:gdLst/>
            <a:ahLst/>
            <a:cxnLst/>
            <a:rect l="l" t="t" r="r" b="b"/>
            <a:pathLst>
              <a:path w="598416" h="905704">
                <a:moveTo>
                  <a:pt x="145564" y="0"/>
                </a:moveTo>
                <a:cubicBezTo>
                  <a:pt x="395667" y="0"/>
                  <a:pt x="598416" y="202749"/>
                  <a:pt x="598416" y="452852"/>
                </a:cubicBezTo>
                <a:cubicBezTo>
                  <a:pt x="598416" y="702955"/>
                  <a:pt x="395667" y="905704"/>
                  <a:pt x="145564" y="905704"/>
                </a:cubicBezTo>
                <a:cubicBezTo>
                  <a:pt x="94398" y="905704"/>
                  <a:pt x="45214" y="897218"/>
                  <a:pt x="0" y="879648"/>
                </a:cubicBezTo>
                <a:lnTo>
                  <a:pt x="0" y="26056"/>
                </a:lnTo>
                <a:cubicBezTo>
                  <a:pt x="45214" y="8486"/>
                  <a:pt x="94398" y="0"/>
                  <a:pt x="145564" y="0"/>
                </a:cubicBezTo>
                <a:close/>
              </a:path>
            </a:pathLst>
          </a:custGeom>
          <a:solidFill>
            <a:schemeClr val="accent3">
              <a:lumMod val="60000"/>
              <a:lumOff val="40000"/>
              <a:alpha val="5000"/>
            </a:schemeClr>
          </a:solidFill>
          <a:ln w="12700" cap="rnd" cmpd="sng" algn="ctr">
            <a:solidFill>
              <a:schemeClr val="accent3">
                <a:lumMod val="60000"/>
                <a:lumOff val="40000"/>
                <a:alpha val="30000"/>
              </a:schemeClr>
            </a:solidFill>
            <a:prstDash val="solid"/>
            <a:round/>
            <a:headEnd type="none" w="med" len="med"/>
            <a:tailEnd type="none" w="med" len="med"/>
          </a:ln>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01" name="Oval 100"/>
          <p:cNvSpPr>
            <a:spLocks noChangeAspect="1"/>
          </p:cNvSpPr>
          <p:nvPr/>
        </p:nvSpPr>
        <p:spPr>
          <a:xfrm>
            <a:off x="474208" y="836793"/>
            <a:ext cx="910817" cy="910817"/>
          </a:xfrm>
          <a:prstGeom prst="ellipse">
            <a:avLst/>
          </a:prstGeom>
          <a:solidFill>
            <a:schemeClr val="accent3">
              <a:lumMod val="60000"/>
              <a:lumOff val="40000"/>
              <a:alpha val="5000"/>
            </a:schemeClr>
          </a:solidFill>
          <a:ln w="63500" cap="rnd" cmpd="sng" algn="ctr">
            <a:solidFill>
              <a:schemeClr val="accent3">
                <a:lumMod val="60000"/>
                <a:lumOff val="40000"/>
                <a:alpha val="30000"/>
              </a:schemeClr>
            </a:solidFill>
            <a:prstDash val="solid"/>
            <a:round/>
            <a:headEnd type="none" w="med" len="med"/>
            <a:tailEnd type="none" w="med" len="med"/>
          </a:ln>
          <a:effectLst>
            <a:softEdge rad="63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02" name="Oval 101"/>
          <p:cNvSpPr>
            <a:spLocks noChangeAspect="1"/>
          </p:cNvSpPr>
          <p:nvPr/>
        </p:nvSpPr>
        <p:spPr>
          <a:xfrm>
            <a:off x="319223" y="1452260"/>
            <a:ext cx="772993" cy="772993"/>
          </a:xfrm>
          <a:prstGeom prst="ellipse">
            <a:avLst/>
          </a:prstGeom>
          <a:solidFill>
            <a:schemeClr val="accent3">
              <a:lumMod val="60000"/>
              <a:lumOff val="40000"/>
              <a:alpha val="5000"/>
            </a:schemeClr>
          </a:solidFill>
          <a:ln w="63500" cap="rnd" cmpd="sng" algn="ctr">
            <a:solidFill>
              <a:schemeClr val="accent3">
                <a:lumMod val="60000"/>
                <a:lumOff val="40000"/>
                <a:alpha val="30000"/>
              </a:schemeClr>
            </a:solidFill>
            <a:prstDash val="solid"/>
            <a:round/>
            <a:headEnd type="none" w="med" len="med"/>
            <a:tailEnd type="none" w="med" len="med"/>
          </a:ln>
          <a:effectLst>
            <a:softEdge rad="63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03" name="Oval 102"/>
          <p:cNvSpPr>
            <a:spLocks noChangeAspect="1"/>
          </p:cNvSpPr>
          <p:nvPr/>
        </p:nvSpPr>
        <p:spPr>
          <a:xfrm>
            <a:off x="371257" y="1886983"/>
            <a:ext cx="610366" cy="610366"/>
          </a:xfrm>
          <a:prstGeom prst="ellipse">
            <a:avLst/>
          </a:prstGeom>
          <a:solidFill>
            <a:schemeClr val="accent3">
              <a:lumMod val="60000"/>
              <a:lumOff val="40000"/>
              <a:alpha val="5000"/>
            </a:schemeClr>
          </a:solidFill>
          <a:ln w="12700" cap="rnd" cmpd="sng" algn="ctr">
            <a:solidFill>
              <a:schemeClr val="accent3">
                <a:lumMod val="60000"/>
                <a:lumOff val="40000"/>
                <a:alpha val="30000"/>
              </a:schemeClr>
            </a:solidFill>
            <a:prstDash val="solid"/>
            <a:round/>
            <a:headEnd type="none" w="med" len="med"/>
            <a:tailEnd type="none" w="med" len="med"/>
          </a:ln>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04" name="Oval 103"/>
          <p:cNvSpPr>
            <a:spLocks noChangeAspect="1"/>
          </p:cNvSpPr>
          <p:nvPr/>
        </p:nvSpPr>
        <p:spPr>
          <a:xfrm>
            <a:off x="154676" y="1919682"/>
            <a:ext cx="521764" cy="521764"/>
          </a:xfrm>
          <a:prstGeom prst="ellipse">
            <a:avLst/>
          </a:prstGeom>
          <a:solidFill>
            <a:schemeClr val="accent3">
              <a:lumMod val="60000"/>
              <a:lumOff val="40000"/>
              <a:alpha val="5000"/>
            </a:schemeClr>
          </a:solidFill>
          <a:ln w="63500" cap="rnd" cmpd="sng" algn="ctr">
            <a:solidFill>
              <a:schemeClr val="accent3">
                <a:lumMod val="60000"/>
                <a:lumOff val="40000"/>
                <a:alpha val="30000"/>
              </a:schemeClr>
            </a:solidFill>
            <a:prstDash val="solid"/>
            <a:round/>
            <a:headEnd type="none" w="med" len="med"/>
            <a:tailEnd type="none" w="med" len="med"/>
          </a:ln>
          <a:effectLst>
            <a:softEdge rad="63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05" name="Oval 104"/>
          <p:cNvSpPr>
            <a:spLocks noChangeAspect="1"/>
          </p:cNvSpPr>
          <p:nvPr/>
        </p:nvSpPr>
        <p:spPr>
          <a:xfrm>
            <a:off x="7302517" y="-61709"/>
            <a:ext cx="910818" cy="750833"/>
          </a:xfrm>
          <a:custGeom>
            <a:avLst/>
            <a:gdLst/>
            <a:ahLst/>
            <a:cxnLst/>
            <a:rect l="l" t="t" r="r" b="b"/>
            <a:pathLst>
              <a:path w="910818" h="750833">
                <a:moveTo>
                  <a:pt x="111441" y="0"/>
                </a:moveTo>
                <a:lnTo>
                  <a:pt x="799378" y="0"/>
                </a:lnTo>
                <a:cubicBezTo>
                  <a:pt x="869408" y="78400"/>
                  <a:pt x="910818" y="182076"/>
                  <a:pt x="910818" y="295424"/>
                </a:cubicBezTo>
                <a:cubicBezTo>
                  <a:pt x="910818" y="546939"/>
                  <a:pt x="706924" y="750833"/>
                  <a:pt x="455409" y="750833"/>
                </a:cubicBezTo>
                <a:cubicBezTo>
                  <a:pt x="203894" y="750833"/>
                  <a:pt x="0" y="546939"/>
                  <a:pt x="0" y="295424"/>
                </a:cubicBezTo>
                <a:cubicBezTo>
                  <a:pt x="0" y="182076"/>
                  <a:pt x="41410" y="78400"/>
                  <a:pt x="111441" y="0"/>
                </a:cubicBezTo>
                <a:close/>
              </a:path>
            </a:pathLst>
          </a:custGeom>
          <a:solidFill>
            <a:schemeClr val="accent3">
              <a:lumMod val="60000"/>
              <a:lumOff val="40000"/>
              <a:alpha val="5000"/>
            </a:schemeClr>
          </a:solidFill>
          <a:ln w="63500" cap="rnd" cmpd="sng" algn="ctr">
            <a:solidFill>
              <a:schemeClr val="accent3">
                <a:lumMod val="60000"/>
                <a:lumOff val="40000"/>
                <a:alpha val="30000"/>
              </a:schemeClr>
            </a:solidFill>
            <a:prstDash val="solid"/>
            <a:round/>
            <a:headEnd type="none" w="med" len="med"/>
            <a:tailEnd type="none" w="med" len="med"/>
          </a:ln>
          <a:effectLst>
            <a:softEdge rad="63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06" name="Oval 105"/>
          <p:cNvSpPr>
            <a:spLocks noChangeAspect="1"/>
          </p:cNvSpPr>
          <p:nvPr/>
        </p:nvSpPr>
        <p:spPr>
          <a:xfrm>
            <a:off x="8718124" y="-61709"/>
            <a:ext cx="473874" cy="613011"/>
          </a:xfrm>
          <a:custGeom>
            <a:avLst/>
            <a:gdLst/>
            <a:ahLst/>
            <a:cxnLst/>
            <a:rect l="l" t="t" r="r" b="b"/>
            <a:pathLst>
              <a:path w="473874" h="613011">
                <a:moveTo>
                  <a:pt x="29684" y="0"/>
                </a:moveTo>
                <a:lnTo>
                  <a:pt x="473874" y="0"/>
                </a:lnTo>
                <a:lnTo>
                  <a:pt x="473874" y="611150"/>
                </a:lnTo>
                <a:cubicBezTo>
                  <a:pt x="467789" y="612887"/>
                  <a:pt x="461614" y="613011"/>
                  <a:pt x="455409" y="613011"/>
                </a:cubicBezTo>
                <a:cubicBezTo>
                  <a:pt x="203894" y="613011"/>
                  <a:pt x="0" y="409117"/>
                  <a:pt x="0" y="157602"/>
                </a:cubicBezTo>
                <a:cubicBezTo>
                  <a:pt x="0" y="101995"/>
                  <a:pt x="9966" y="48716"/>
                  <a:pt x="29684" y="0"/>
                </a:cubicBezTo>
                <a:close/>
              </a:path>
            </a:pathLst>
          </a:custGeom>
          <a:solidFill>
            <a:schemeClr val="accent3">
              <a:lumMod val="60000"/>
              <a:lumOff val="40000"/>
              <a:alpha val="5000"/>
            </a:schemeClr>
          </a:solidFill>
          <a:ln w="63500" cap="rnd" cmpd="sng" algn="ctr">
            <a:solidFill>
              <a:schemeClr val="accent3">
                <a:lumMod val="60000"/>
                <a:lumOff val="40000"/>
                <a:alpha val="30000"/>
              </a:schemeClr>
            </a:solidFill>
            <a:prstDash val="solid"/>
            <a:round/>
            <a:headEnd type="none" w="med" len="med"/>
            <a:tailEnd type="none" w="med" len="med"/>
          </a:ln>
          <a:effectLst>
            <a:softEdge rad="63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07" name="Oval 106"/>
          <p:cNvSpPr>
            <a:spLocks noChangeAspect="1"/>
          </p:cNvSpPr>
          <p:nvPr/>
        </p:nvSpPr>
        <p:spPr>
          <a:xfrm>
            <a:off x="7748238" y="282933"/>
            <a:ext cx="1128521" cy="1128521"/>
          </a:xfrm>
          <a:prstGeom prst="ellipse">
            <a:avLst/>
          </a:prstGeom>
          <a:solidFill>
            <a:schemeClr val="accent3">
              <a:lumMod val="60000"/>
              <a:lumOff val="40000"/>
              <a:alpha val="5000"/>
            </a:schemeClr>
          </a:solidFill>
          <a:ln w="12700" cap="rnd" cmpd="sng" algn="ctr">
            <a:solidFill>
              <a:schemeClr val="accent3">
                <a:lumMod val="60000"/>
                <a:lumOff val="40000"/>
                <a:alpha val="30000"/>
              </a:schemeClr>
            </a:solidFill>
            <a:prstDash val="solid"/>
            <a:round/>
            <a:headEnd type="none" w="med" len="med"/>
            <a:tailEnd type="none" w="med" len="med"/>
          </a:ln>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08" name="Oval 107"/>
          <p:cNvSpPr>
            <a:spLocks noChangeAspect="1"/>
          </p:cNvSpPr>
          <p:nvPr/>
        </p:nvSpPr>
        <p:spPr>
          <a:xfrm>
            <a:off x="8914718" y="749603"/>
            <a:ext cx="277280" cy="907992"/>
          </a:xfrm>
          <a:custGeom>
            <a:avLst/>
            <a:gdLst/>
            <a:ahLst/>
            <a:cxnLst/>
            <a:rect l="l" t="t" r="r" b="b"/>
            <a:pathLst>
              <a:path w="277280" h="907992">
                <a:moveTo>
                  <a:pt x="277280" y="0"/>
                </a:moveTo>
                <a:lnTo>
                  <a:pt x="277280" y="907992"/>
                </a:lnTo>
                <a:cubicBezTo>
                  <a:pt x="112021" y="824131"/>
                  <a:pt x="0" y="652146"/>
                  <a:pt x="0" y="453996"/>
                </a:cubicBezTo>
                <a:cubicBezTo>
                  <a:pt x="0" y="255847"/>
                  <a:pt x="112021" y="83861"/>
                  <a:pt x="277280" y="0"/>
                </a:cubicBezTo>
                <a:close/>
              </a:path>
            </a:pathLst>
          </a:custGeom>
          <a:solidFill>
            <a:schemeClr val="accent3">
              <a:lumMod val="60000"/>
              <a:lumOff val="40000"/>
              <a:alpha val="5000"/>
            </a:schemeClr>
          </a:solidFill>
          <a:ln w="63500" cap="rnd" cmpd="sng" algn="ctr">
            <a:solidFill>
              <a:schemeClr val="accent3">
                <a:lumMod val="60000"/>
                <a:lumOff val="40000"/>
                <a:alpha val="30000"/>
              </a:schemeClr>
            </a:solidFill>
            <a:prstDash val="solid"/>
            <a:round/>
            <a:headEnd type="none" w="med" len="med"/>
            <a:tailEnd type="none" w="med" len="med"/>
          </a:ln>
          <a:effectLst>
            <a:softEdge rad="63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09" name="Oval 108"/>
          <p:cNvSpPr>
            <a:spLocks noChangeAspect="1"/>
          </p:cNvSpPr>
          <p:nvPr/>
        </p:nvSpPr>
        <p:spPr>
          <a:xfrm>
            <a:off x="7590871" y="728498"/>
            <a:ext cx="969734" cy="969734"/>
          </a:xfrm>
          <a:prstGeom prst="ellipse">
            <a:avLst/>
          </a:prstGeom>
          <a:solidFill>
            <a:schemeClr val="accent3">
              <a:lumMod val="60000"/>
              <a:lumOff val="40000"/>
              <a:alpha val="5000"/>
            </a:schemeClr>
          </a:solidFill>
          <a:ln w="63500" cap="rnd" cmpd="sng" algn="ctr">
            <a:solidFill>
              <a:schemeClr val="accent3">
                <a:lumMod val="60000"/>
                <a:lumOff val="40000"/>
                <a:alpha val="30000"/>
              </a:schemeClr>
            </a:solidFill>
            <a:prstDash val="solid"/>
            <a:round/>
            <a:headEnd type="none" w="med" len="med"/>
            <a:tailEnd type="none" w="med" len="med"/>
          </a:ln>
          <a:effectLst>
            <a:softEdge rad="63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10" name="Oval 109"/>
          <p:cNvSpPr>
            <a:spLocks noChangeAspect="1"/>
          </p:cNvSpPr>
          <p:nvPr/>
        </p:nvSpPr>
        <p:spPr>
          <a:xfrm>
            <a:off x="7470041" y="1326476"/>
            <a:ext cx="608190" cy="608190"/>
          </a:xfrm>
          <a:prstGeom prst="ellipse">
            <a:avLst/>
          </a:prstGeom>
          <a:solidFill>
            <a:schemeClr val="accent3">
              <a:lumMod val="60000"/>
              <a:lumOff val="40000"/>
              <a:alpha val="5000"/>
            </a:schemeClr>
          </a:solidFill>
          <a:ln w="12700" cap="rnd" cmpd="sng" algn="ctr">
            <a:solidFill>
              <a:schemeClr val="accent3">
                <a:lumMod val="60000"/>
                <a:lumOff val="40000"/>
                <a:alpha val="30000"/>
              </a:schemeClr>
            </a:solidFill>
            <a:prstDash val="solid"/>
            <a:round/>
            <a:headEnd type="none" w="med" len="med"/>
            <a:tailEnd type="none" w="med" len="med"/>
          </a:ln>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11" name="Oval 110"/>
          <p:cNvSpPr>
            <a:spLocks noChangeAspect="1"/>
          </p:cNvSpPr>
          <p:nvPr/>
        </p:nvSpPr>
        <p:spPr>
          <a:xfrm>
            <a:off x="7629941" y="5611427"/>
            <a:ext cx="738345" cy="738345"/>
          </a:xfrm>
          <a:prstGeom prst="ellipse">
            <a:avLst/>
          </a:prstGeom>
          <a:solidFill>
            <a:schemeClr val="accent3">
              <a:lumMod val="60000"/>
              <a:lumOff val="40000"/>
              <a:alpha val="5000"/>
            </a:schemeClr>
          </a:solidFill>
          <a:ln w="12700" cap="rnd" cmpd="sng" algn="ctr">
            <a:solidFill>
              <a:schemeClr val="accent3">
                <a:lumMod val="60000"/>
                <a:lumOff val="40000"/>
                <a:alpha val="15000"/>
              </a:schemeClr>
            </a:solidFill>
            <a:prstDash val="solid"/>
            <a:round/>
            <a:headEnd type="none" w="med" len="med"/>
            <a:tailEnd type="none" w="med" len="med"/>
          </a:ln>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12" name="Oval 111"/>
          <p:cNvSpPr>
            <a:spLocks noChangeAspect="1"/>
          </p:cNvSpPr>
          <p:nvPr/>
        </p:nvSpPr>
        <p:spPr>
          <a:xfrm>
            <a:off x="6972882" y="5242254"/>
            <a:ext cx="738345" cy="738345"/>
          </a:xfrm>
          <a:prstGeom prst="ellipse">
            <a:avLst/>
          </a:prstGeom>
          <a:solidFill>
            <a:schemeClr val="accent3">
              <a:lumMod val="60000"/>
              <a:lumOff val="40000"/>
              <a:alpha val="5000"/>
            </a:schemeClr>
          </a:solidFill>
          <a:ln w="63500" cap="rnd" cmpd="sng" algn="ctr">
            <a:solidFill>
              <a:schemeClr val="accent3">
                <a:lumMod val="60000"/>
                <a:lumOff val="40000"/>
                <a:alpha val="15000"/>
              </a:schemeClr>
            </a:solidFill>
            <a:prstDash val="solid"/>
            <a:round/>
            <a:headEnd type="none" w="med" len="med"/>
            <a:tailEnd type="none" w="med" len="med"/>
          </a:ln>
          <a:effectLst>
            <a:softEdge rad="63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13" name="Oval 112"/>
          <p:cNvSpPr>
            <a:spLocks noChangeAspect="1"/>
          </p:cNvSpPr>
          <p:nvPr/>
        </p:nvSpPr>
        <p:spPr>
          <a:xfrm>
            <a:off x="7494454" y="4928166"/>
            <a:ext cx="738345" cy="738345"/>
          </a:xfrm>
          <a:prstGeom prst="ellipse">
            <a:avLst/>
          </a:prstGeom>
          <a:solidFill>
            <a:schemeClr val="accent3">
              <a:lumMod val="60000"/>
              <a:lumOff val="40000"/>
              <a:alpha val="5000"/>
            </a:schemeClr>
          </a:solidFill>
          <a:ln w="12700" cap="rnd" cmpd="sng" algn="ctr">
            <a:solidFill>
              <a:schemeClr val="accent3">
                <a:lumMod val="60000"/>
                <a:lumOff val="40000"/>
                <a:alpha val="15000"/>
              </a:schemeClr>
            </a:solidFill>
            <a:prstDash val="solid"/>
            <a:round/>
            <a:headEnd type="none" w="med" len="med"/>
            <a:tailEnd type="none" w="med" len="med"/>
          </a:ln>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14" name="Oval 113"/>
          <p:cNvSpPr>
            <a:spLocks noChangeAspect="1"/>
          </p:cNvSpPr>
          <p:nvPr/>
        </p:nvSpPr>
        <p:spPr>
          <a:xfrm>
            <a:off x="8229034" y="5666511"/>
            <a:ext cx="605634" cy="605634"/>
          </a:xfrm>
          <a:prstGeom prst="ellipse">
            <a:avLst/>
          </a:prstGeom>
          <a:solidFill>
            <a:schemeClr val="accent3">
              <a:lumMod val="60000"/>
              <a:lumOff val="40000"/>
              <a:alpha val="5000"/>
            </a:schemeClr>
          </a:solidFill>
          <a:ln w="63500" cap="rnd" cmpd="sng" algn="ctr">
            <a:solidFill>
              <a:schemeClr val="accent3">
                <a:lumMod val="60000"/>
                <a:lumOff val="40000"/>
                <a:alpha val="15000"/>
              </a:schemeClr>
            </a:solidFill>
            <a:prstDash val="solid"/>
            <a:round/>
            <a:headEnd type="none" w="med" len="med"/>
            <a:tailEnd type="none" w="med" len="med"/>
          </a:ln>
          <a:effectLst>
            <a:softEdge rad="63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15" name="Oval 114"/>
          <p:cNvSpPr>
            <a:spLocks noChangeAspect="1"/>
          </p:cNvSpPr>
          <p:nvPr/>
        </p:nvSpPr>
        <p:spPr>
          <a:xfrm>
            <a:off x="8078231" y="4097842"/>
            <a:ext cx="553549" cy="553549"/>
          </a:xfrm>
          <a:prstGeom prst="ellipse">
            <a:avLst/>
          </a:prstGeom>
          <a:solidFill>
            <a:schemeClr val="accent3">
              <a:lumMod val="60000"/>
              <a:lumOff val="40000"/>
              <a:alpha val="5000"/>
            </a:schemeClr>
          </a:solidFill>
          <a:ln w="63500" cap="rnd" cmpd="sng" algn="ctr">
            <a:solidFill>
              <a:schemeClr val="accent3">
                <a:lumMod val="60000"/>
                <a:lumOff val="40000"/>
                <a:alpha val="15000"/>
              </a:schemeClr>
            </a:solidFill>
            <a:prstDash val="solid"/>
            <a:round/>
            <a:headEnd type="none" w="med" len="med"/>
            <a:tailEnd type="none" w="med" len="med"/>
          </a:ln>
          <a:effectLst>
            <a:softEdge rad="63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16" name="Oval 115"/>
          <p:cNvSpPr>
            <a:spLocks noChangeAspect="1"/>
          </p:cNvSpPr>
          <p:nvPr/>
        </p:nvSpPr>
        <p:spPr>
          <a:xfrm>
            <a:off x="8411816" y="5057878"/>
            <a:ext cx="553549" cy="553549"/>
          </a:xfrm>
          <a:prstGeom prst="ellipse">
            <a:avLst/>
          </a:prstGeom>
          <a:solidFill>
            <a:schemeClr val="accent3">
              <a:lumMod val="60000"/>
              <a:lumOff val="40000"/>
              <a:alpha val="5000"/>
            </a:schemeClr>
          </a:solidFill>
          <a:ln w="63500" cap="rnd" cmpd="sng" algn="ctr">
            <a:solidFill>
              <a:schemeClr val="accent3">
                <a:lumMod val="60000"/>
                <a:lumOff val="40000"/>
                <a:alpha val="15000"/>
              </a:schemeClr>
            </a:solidFill>
            <a:prstDash val="solid"/>
            <a:round/>
            <a:headEnd type="none" w="med" len="med"/>
            <a:tailEnd type="none" w="med" len="med"/>
          </a:ln>
          <a:effectLst>
            <a:softEdge rad="63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17" name="Oval 116"/>
          <p:cNvSpPr>
            <a:spLocks noChangeAspect="1"/>
          </p:cNvSpPr>
          <p:nvPr/>
        </p:nvSpPr>
        <p:spPr>
          <a:xfrm>
            <a:off x="8688590" y="4790335"/>
            <a:ext cx="503408" cy="553550"/>
          </a:xfrm>
          <a:custGeom>
            <a:avLst/>
            <a:gdLst/>
            <a:ahLst/>
            <a:cxnLst/>
            <a:rect l="l" t="t" r="r" b="b"/>
            <a:pathLst>
              <a:path w="503408" h="553550">
                <a:moveTo>
                  <a:pt x="276775" y="0"/>
                </a:moveTo>
                <a:cubicBezTo>
                  <a:pt x="370698" y="0"/>
                  <a:pt x="453694" y="46784"/>
                  <a:pt x="503408" y="118545"/>
                </a:cubicBezTo>
                <a:lnTo>
                  <a:pt x="503408" y="435005"/>
                </a:lnTo>
                <a:cubicBezTo>
                  <a:pt x="453694" y="506767"/>
                  <a:pt x="370698" y="553550"/>
                  <a:pt x="276775" y="553550"/>
                </a:cubicBezTo>
                <a:cubicBezTo>
                  <a:pt x="123916" y="553550"/>
                  <a:pt x="0" y="429634"/>
                  <a:pt x="0" y="276775"/>
                </a:cubicBezTo>
                <a:cubicBezTo>
                  <a:pt x="0" y="123916"/>
                  <a:pt x="123916" y="0"/>
                  <a:pt x="276775" y="0"/>
                </a:cubicBezTo>
                <a:close/>
              </a:path>
            </a:pathLst>
          </a:custGeom>
          <a:solidFill>
            <a:schemeClr val="accent3">
              <a:lumMod val="60000"/>
              <a:lumOff val="40000"/>
              <a:alpha val="5000"/>
            </a:schemeClr>
          </a:solidFill>
          <a:ln w="63500" cap="rnd" cmpd="sng" algn="ctr">
            <a:solidFill>
              <a:schemeClr val="accent3">
                <a:lumMod val="60000"/>
                <a:lumOff val="40000"/>
                <a:alpha val="15000"/>
              </a:schemeClr>
            </a:solidFill>
            <a:prstDash val="solid"/>
            <a:round/>
            <a:headEnd type="none" w="med" len="med"/>
            <a:tailEnd type="none" w="med" len="med"/>
          </a:ln>
          <a:effectLst>
            <a:softEdge rad="63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1009442" y="675724"/>
            <a:ext cx="7125113" cy="924475"/>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1009443" y="1807361"/>
            <a:ext cx="7125112" cy="4051437"/>
          </a:xfrm>
          <a:prstGeom prst="rect">
            <a:avLst/>
          </a:prstGeom>
        </p:spPr>
        <p:txBody>
          <a:bodyPr vert="horz" lIns="91440" tIns="45720" rIns="91440" bIns="45720" rtlCol="0" anchor="ct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6437344" y="5951810"/>
            <a:ext cx="2133600" cy="365125"/>
          </a:xfrm>
          <a:prstGeom prst="rect">
            <a:avLst/>
          </a:prstGeom>
        </p:spPr>
        <p:txBody>
          <a:bodyPr vert="horz" lIns="91440" tIns="45720" rIns="91440" bIns="45720" rtlCol="0" anchor="b"/>
          <a:lstStyle>
            <a:lvl1pPr algn="r">
              <a:defRPr sz="900">
                <a:solidFill>
                  <a:schemeClr val="tx1">
                    <a:tint val="75000"/>
                  </a:schemeClr>
                </a:solidFill>
              </a:defRPr>
            </a:lvl1pPr>
          </a:lstStyle>
          <a:p>
            <a:fld id="{BC6DF089-8450-478E-ABDC-ED84F5972C2E}" type="datetime1">
              <a:rPr lang="en-US" smtClean="0"/>
              <a:t>9/14/2016</a:t>
            </a:fld>
            <a:endParaRPr lang="en-US"/>
          </a:p>
        </p:txBody>
      </p:sp>
      <p:sp>
        <p:nvSpPr>
          <p:cNvPr id="5" name="Footer Placeholder 4"/>
          <p:cNvSpPr>
            <a:spLocks noGrp="1"/>
          </p:cNvSpPr>
          <p:nvPr>
            <p:ph type="ftr" sz="quarter" idx="3"/>
          </p:nvPr>
        </p:nvSpPr>
        <p:spPr>
          <a:xfrm>
            <a:off x="1180945" y="5951810"/>
            <a:ext cx="5256399" cy="365125"/>
          </a:xfrm>
          <a:prstGeom prst="rect">
            <a:avLst/>
          </a:prstGeom>
        </p:spPr>
        <p:txBody>
          <a:bodyPr vert="horz" lIns="91440" tIns="45720" rIns="91440" bIns="45720" rtlCol="0" anchor="b"/>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72658" y="5951810"/>
            <a:ext cx="608287" cy="365125"/>
          </a:xfrm>
          <a:prstGeom prst="rect">
            <a:avLst/>
          </a:prstGeom>
        </p:spPr>
        <p:txBody>
          <a:bodyPr vert="horz" lIns="91440" tIns="45720" rIns="91440" bIns="45720" rtlCol="0" anchor="b"/>
          <a:lstStyle>
            <a:lvl1pPr algn="l">
              <a:defRPr sz="1800">
                <a:solidFill>
                  <a:schemeClr val="tx1">
                    <a:tint val="75000"/>
                  </a:schemeClr>
                </a:solidFill>
              </a:defRPr>
            </a:lvl1pPr>
          </a:lstStyle>
          <a:p>
            <a:fld id="{EEA781B1-A176-476B-8A4A-EEA0CCC0D443}" type="slidenum">
              <a:rPr lang="en-US" smtClean="0"/>
              <a:t>‹#›</a:t>
            </a:fld>
            <a:endParaRPr lang="en-US"/>
          </a:p>
        </p:txBody>
      </p:sp>
      <p:sp>
        <p:nvSpPr>
          <p:cNvPr id="55" name="Oval 54"/>
          <p:cNvSpPr>
            <a:spLocks noChangeAspect="1"/>
          </p:cNvSpPr>
          <p:nvPr/>
        </p:nvSpPr>
        <p:spPr>
          <a:xfrm>
            <a:off x="1583172" y="5454223"/>
            <a:ext cx="1909234" cy="1468668"/>
          </a:xfrm>
          <a:custGeom>
            <a:avLst/>
            <a:gdLst/>
            <a:ahLst/>
            <a:cxnLst/>
            <a:rect l="l" t="t" r="r" b="b"/>
            <a:pathLst>
              <a:path w="1909234" h="1468668">
                <a:moveTo>
                  <a:pt x="954617" y="0"/>
                </a:moveTo>
                <a:cubicBezTo>
                  <a:pt x="1481837" y="0"/>
                  <a:pt x="1909234" y="427397"/>
                  <a:pt x="1909234" y="954617"/>
                </a:cubicBezTo>
                <a:cubicBezTo>
                  <a:pt x="1909234" y="1144075"/>
                  <a:pt x="1854043" y="1320642"/>
                  <a:pt x="1758159" y="1468668"/>
                </a:cubicBezTo>
                <a:lnTo>
                  <a:pt x="151075" y="1468668"/>
                </a:lnTo>
                <a:cubicBezTo>
                  <a:pt x="55192" y="1320642"/>
                  <a:pt x="0" y="1144075"/>
                  <a:pt x="0" y="954617"/>
                </a:cubicBezTo>
                <a:cubicBezTo>
                  <a:pt x="0" y="427397"/>
                  <a:pt x="427397" y="0"/>
                  <a:pt x="954617" y="0"/>
                </a:cubicBezTo>
                <a:close/>
              </a:path>
            </a:pathLst>
          </a:custGeom>
          <a:solidFill>
            <a:schemeClr val="tx2">
              <a:lumMod val="75000"/>
              <a:alpha val="8000"/>
            </a:schemeClr>
          </a:solidFill>
          <a:ln w="330200" cap="rnd" cmpd="sng" algn="ctr">
            <a:solidFill>
              <a:schemeClr val="accent3">
                <a:lumMod val="60000"/>
                <a:lumOff val="40000"/>
                <a:alpha val="0"/>
              </a:schemeClr>
            </a:solidFill>
            <a:prstDash val="solid"/>
            <a:round/>
            <a:headEnd type="none" w="med" len="med"/>
            <a:tailEnd type="none" w="med" len="med"/>
          </a:ln>
          <a:effectLst>
            <a:softEdge rad="317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ln w="317500">
                <a:solidFill>
                  <a:schemeClr val="tx1"/>
                </a:solidFill>
              </a:ln>
            </a:endParaRPr>
          </a:p>
        </p:txBody>
      </p:sp>
      <p:sp>
        <p:nvSpPr>
          <p:cNvPr id="57" name="Oval 56"/>
          <p:cNvSpPr>
            <a:spLocks noChangeAspect="1"/>
          </p:cNvSpPr>
          <p:nvPr/>
        </p:nvSpPr>
        <p:spPr>
          <a:xfrm>
            <a:off x="8570944" y="3382942"/>
            <a:ext cx="306310" cy="306310"/>
          </a:xfrm>
          <a:prstGeom prst="ellipse">
            <a:avLst/>
          </a:prstGeom>
          <a:solidFill>
            <a:schemeClr val="accent3">
              <a:lumMod val="60000"/>
              <a:lumOff val="40000"/>
              <a:alpha val="5000"/>
            </a:schemeClr>
          </a:solidFill>
          <a:ln w="63500" cap="rnd" cmpd="sng" algn="ctr">
            <a:solidFill>
              <a:schemeClr val="accent3">
                <a:lumMod val="60000"/>
                <a:lumOff val="40000"/>
                <a:alpha val="15000"/>
              </a:schemeClr>
            </a:solidFill>
            <a:prstDash val="solid"/>
            <a:round/>
            <a:headEnd type="none" w="med" len="med"/>
            <a:tailEnd type="none" w="med" len="med"/>
          </a:ln>
          <a:effectLst>
            <a:softEdge rad="63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58" name="Oval 57"/>
          <p:cNvSpPr>
            <a:spLocks noChangeAspect="1"/>
          </p:cNvSpPr>
          <p:nvPr/>
        </p:nvSpPr>
        <p:spPr>
          <a:xfrm>
            <a:off x="8398204" y="3536097"/>
            <a:ext cx="306310" cy="306310"/>
          </a:xfrm>
          <a:prstGeom prst="ellipse">
            <a:avLst/>
          </a:prstGeom>
          <a:solidFill>
            <a:schemeClr val="accent3">
              <a:lumMod val="60000"/>
              <a:lumOff val="40000"/>
              <a:alpha val="5000"/>
            </a:schemeClr>
          </a:solidFill>
          <a:ln w="63500" cap="rnd" cmpd="sng" algn="ctr">
            <a:solidFill>
              <a:schemeClr val="accent3">
                <a:lumMod val="60000"/>
                <a:lumOff val="40000"/>
                <a:alpha val="15000"/>
              </a:schemeClr>
            </a:solidFill>
            <a:prstDash val="solid"/>
            <a:round/>
            <a:headEnd type="none" w="med" len="med"/>
            <a:tailEnd type="none" w="med" len="med"/>
          </a:ln>
          <a:effectLst>
            <a:softEdge rad="63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59" name="Oval 58"/>
          <p:cNvSpPr>
            <a:spLocks noChangeAspect="1"/>
          </p:cNvSpPr>
          <p:nvPr/>
        </p:nvSpPr>
        <p:spPr>
          <a:xfrm>
            <a:off x="8608408" y="3688497"/>
            <a:ext cx="306310" cy="306310"/>
          </a:xfrm>
          <a:prstGeom prst="ellipse">
            <a:avLst/>
          </a:prstGeom>
          <a:solidFill>
            <a:schemeClr val="accent3">
              <a:lumMod val="60000"/>
              <a:lumOff val="40000"/>
              <a:alpha val="5000"/>
            </a:schemeClr>
          </a:solidFill>
          <a:ln w="63500" cap="rnd" cmpd="sng" algn="ctr">
            <a:solidFill>
              <a:schemeClr val="accent3">
                <a:lumMod val="60000"/>
                <a:lumOff val="40000"/>
                <a:alpha val="15000"/>
              </a:schemeClr>
            </a:solidFill>
            <a:prstDash val="solid"/>
            <a:round/>
            <a:headEnd type="none" w="med" len="med"/>
            <a:tailEnd type="none" w="med" len="med"/>
          </a:ln>
          <a:effectLst>
            <a:softEdge rad="63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60" name="Oval 59"/>
          <p:cNvSpPr>
            <a:spLocks noChangeAspect="1"/>
          </p:cNvSpPr>
          <p:nvPr/>
        </p:nvSpPr>
        <p:spPr>
          <a:xfrm>
            <a:off x="154676" y="2698928"/>
            <a:ext cx="467627" cy="467627"/>
          </a:xfrm>
          <a:prstGeom prst="ellipse">
            <a:avLst/>
          </a:prstGeom>
          <a:solidFill>
            <a:schemeClr val="accent3">
              <a:lumMod val="60000"/>
              <a:lumOff val="40000"/>
              <a:alpha val="5000"/>
            </a:schemeClr>
          </a:solidFill>
          <a:ln w="12700" cap="rnd" cmpd="sng" algn="ctr">
            <a:solidFill>
              <a:schemeClr val="accent3">
                <a:lumMod val="60000"/>
                <a:lumOff val="40000"/>
                <a:alpha val="15000"/>
              </a:schemeClr>
            </a:solidFill>
            <a:prstDash val="solid"/>
            <a:round/>
            <a:headEnd type="none" w="med" len="med"/>
            <a:tailEnd type="none" w="med" len="med"/>
          </a:ln>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61" name="Oval 60"/>
          <p:cNvSpPr>
            <a:spLocks noChangeAspect="1"/>
          </p:cNvSpPr>
          <p:nvPr/>
        </p:nvSpPr>
        <p:spPr>
          <a:xfrm>
            <a:off x="474208" y="3166555"/>
            <a:ext cx="458770" cy="458770"/>
          </a:xfrm>
          <a:prstGeom prst="ellipse">
            <a:avLst/>
          </a:prstGeom>
          <a:solidFill>
            <a:schemeClr val="accent3">
              <a:lumMod val="60000"/>
              <a:lumOff val="40000"/>
              <a:alpha val="5000"/>
            </a:schemeClr>
          </a:solidFill>
          <a:ln w="12700" cap="rnd" cmpd="sng" algn="ctr">
            <a:solidFill>
              <a:schemeClr val="accent3">
                <a:lumMod val="60000"/>
                <a:lumOff val="40000"/>
                <a:alpha val="15000"/>
              </a:schemeClr>
            </a:solidFill>
            <a:prstDash val="solid"/>
            <a:round/>
            <a:headEnd type="none" w="med" len="med"/>
            <a:tailEnd type="none" w="med" len="med"/>
          </a:ln>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62" name="Oval 61"/>
          <p:cNvSpPr>
            <a:spLocks noChangeAspect="1"/>
          </p:cNvSpPr>
          <p:nvPr/>
        </p:nvSpPr>
        <p:spPr>
          <a:xfrm>
            <a:off x="270258" y="3382942"/>
            <a:ext cx="352045" cy="352045"/>
          </a:xfrm>
          <a:prstGeom prst="ellipse">
            <a:avLst/>
          </a:prstGeom>
          <a:solidFill>
            <a:schemeClr val="accent3">
              <a:lumMod val="60000"/>
              <a:lumOff val="40000"/>
              <a:alpha val="5000"/>
            </a:schemeClr>
          </a:solidFill>
          <a:ln w="63500" cap="rnd" cmpd="sng" algn="ctr">
            <a:solidFill>
              <a:schemeClr val="accent3">
                <a:lumMod val="60000"/>
                <a:lumOff val="40000"/>
                <a:alpha val="15000"/>
              </a:schemeClr>
            </a:solidFill>
            <a:prstDash val="solid"/>
            <a:round/>
            <a:headEnd type="none" w="med" len="med"/>
            <a:tailEnd type="none" w="med" len="med"/>
          </a:ln>
          <a:effectLst>
            <a:softEdge rad="63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63" name="Oval 62"/>
          <p:cNvSpPr>
            <a:spLocks noChangeAspect="1"/>
          </p:cNvSpPr>
          <p:nvPr/>
        </p:nvSpPr>
        <p:spPr>
          <a:xfrm>
            <a:off x="-86601" y="2581479"/>
            <a:ext cx="1360441" cy="1909234"/>
          </a:xfrm>
          <a:custGeom>
            <a:avLst/>
            <a:gdLst/>
            <a:ahLst/>
            <a:cxnLst/>
            <a:rect l="l" t="t" r="r" b="b"/>
            <a:pathLst>
              <a:path w="1360441" h="1909234">
                <a:moveTo>
                  <a:pt x="405824" y="0"/>
                </a:moveTo>
                <a:cubicBezTo>
                  <a:pt x="933044" y="0"/>
                  <a:pt x="1360441" y="427397"/>
                  <a:pt x="1360441" y="954617"/>
                </a:cubicBezTo>
                <a:cubicBezTo>
                  <a:pt x="1360441" y="1481837"/>
                  <a:pt x="933044" y="1909234"/>
                  <a:pt x="405824" y="1909234"/>
                </a:cubicBezTo>
                <a:cubicBezTo>
                  <a:pt x="260527" y="1909234"/>
                  <a:pt x="122812" y="1876773"/>
                  <a:pt x="0" y="1817719"/>
                </a:cubicBezTo>
                <a:lnTo>
                  <a:pt x="0" y="91515"/>
                </a:lnTo>
                <a:cubicBezTo>
                  <a:pt x="122812" y="32461"/>
                  <a:pt x="260527" y="0"/>
                  <a:pt x="405824" y="0"/>
                </a:cubicBezTo>
                <a:close/>
              </a:path>
            </a:pathLst>
          </a:custGeom>
          <a:solidFill>
            <a:schemeClr val="tx2">
              <a:lumMod val="75000"/>
              <a:alpha val="8000"/>
            </a:schemeClr>
          </a:solidFill>
          <a:ln w="330200" cap="rnd" cmpd="sng" algn="ctr">
            <a:solidFill>
              <a:schemeClr val="accent3">
                <a:lumMod val="60000"/>
                <a:lumOff val="40000"/>
                <a:alpha val="0"/>
              </a:schemeClr>
            </a:solidFill>
            <a:prstDash val="solid"/>
            <a:round/>
            <a:headEnd type="none" w="med" len="med"/>
            <a:tailEnd type="none" w="med" len="med"/>
          </a:ln>
          <a:effectLst>
            <a:softEdge rad="317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ln w="317500">
                <a:solidFill>
                  <a:schemeClr val="tx1"/>
                </a:solidFill>
              </a:ln>
            </a:endParaRPr>
          </a:p>
        </p:txBody>
      </p:sp>
      <p:sp>
        <p:nvSpPr>
          <p:cNvPr id="64" name="Oval 63"/>
          <p:cNvSpPr>
            <a:spLocks noChangeAspect="1"/>
          </p:cNvSpPr>
          <p:nvPr/>
        </p:nvSpPr>
        <p:spPr>
          <a:xfrm>
            <a:off x="6173123" y="2395416"/>
            <a:ext cx="1218253" cy="1218253"/>
          </a:xfrm>
          <a:prstGeom prst="ellipse">
            <a:avLst/>
          </a:prstGeom>
          <a:solidFill>
            <a:schemeClr val="tx2">
              <a:lumMod val="75000"/>
              <a:alpha val="10000"/>
            </a:schemeClr>
          </a:solidFill>
          <a:ln w="177800" cap="rnd" cmpd="sng" algn="ctr">
            <a:solidFill>
              <a:schemeClr val="tx2">
                <a:lumMod val="60000"/>
                <a:lumOff val="40000"/>
                <a:alpha val="0"/>
              </a:schemeClr>
            </a:solidFill>
            <a:prstDash val="solid"/>
            <a:round/>
            <a:headEnd type="none" w="med" len="med"/>
            <a:tailEnd type="none" w="med" len="med"/>
          </a:ln>
          <a:effectLst>
            <a:softEdge rad="1524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Tree>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mc:AlternateContent xmlns:mc="http://schemas.openxmlformats.org/markup-compatibility/2006" xmlns:p14="http://schemas.microsoft.com/office/powerpoint/2010/main">
    <mc:Choice Requires="p14">
      <p:transition spd="slow" p14:dur="1200" advTm="5000">
        <p14:flip dir="r"/>
      </p:transition>
    </mc:Choice>
    <mc:Fallback xmlns="">
      <p:transition spd="slow" advTm="5000">
        <p:fade/>
      </p:transition>
    </mc:Fallback>
  </mc:AlternateContent>
  <p:timing>
    <p:tnLst>
      <p:par>
        <p:cTn id="1" dur="indefinite" restart="never" nodeType="tmRoot"/>
      </p:par>
    </p:tnLst>
  </p:timing>
  <p:hf hdr="0" ftr="0" dt="0"/>
  <p:txStyles>
    <p:titleStyle>
      <a:lvl1pPr algn="l" defTabSz="457200" rtl="0" eaLnBrk="1" latinLnBrk="0" hangingPunct="1">
        <a:spcBef>
          <a:spcPct val="0"/>
        </a:spcBef>
        <a:buNone/>
        <a:defRPr sz="3200" kern="1200">
          <a:solidFill>
            <a:schemeClr val="tx1"/>
          </a:solidFill>
          <a:latin typeface="+mj-lt"/>
          <a:ea typeface="+mj-ea"/>
          <a:cs typeface="Trebuchet M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ct val="20000"/>
        </a:spcBef>
        <a:spcAft>
          <a:spcPts val="600"/>
        </a:spcAft>
        <a:buClr>
          <a:schemeClr val="tx2"/>
        </a:buClr>
        <a:buFont typeface="Wingdings 2" charset="2"/>
        <a:buChar char=""/>
        <a:defRPr sz="1800" kern="1200">
          <a:solidFill>
            <a:schemeClr val="tx1"/>
          </a:solidFill>
          <a:latin typeface="+mn-lt"/>
          <a:ea typeface="+mn-ea"/>
          <a:cs typeface="+mn-cs"/>
        </a:defRPr>
      </a:lvl1pPr>
      <a:lvl2pPr marL="742950" indent="-285750" algn="l" defTabSz="457200" rtl="0" eaLnBrk="1" latinLnBrk="0" hangingPunct="1">
        <a:spcBef>
          <a:spcPct val="20000"/>
        </a:spcBef>
        <a:spcAft>
          <a:spcPts val="600"/>
        </a:spcAft>
        <a:buClr>
          <a:schemeClr val="tx2"/>
        </a:buClr>
        <a:buFont typeface="Wingdings 2" charset="2"/>
        <a:buChar char=""/>
        <a:defRPr sz="1600" kern="1200">
          <a:solidFill>
            <a:schemeClr val="tx1"/>
          </a:solidFill>
          <a:latin typeface="+mn-lt"/>
          <a:ea typeface="+mn-ea"/>
          <a:cs typeface="+mn-cs"/>
        </a:defRPr>
      </a:lvl2pPr>
      <a:lvl3pPr marL="1143000" indent="-228600" algn="l" defTabSz="457200" rtl="0" eaLnBrk="1" latinLnBrk="0" hangingPunct="1">
        <a:spcBef>
          <a:spcPct val="20000"/>
        </a:spcBef>
        <a:spcAft>
          <a:spcPts val="600"/>
        </a:spcAft>
        <a:buClr>
          <a:schemeClr val="tx2"/>
        </a:buClr>
        <a:buFont typeface="Wingdings 2" charset="2"/>
        <a:buChar char=""/>
        <a:defRPr sz="1400" kern="1200">
          <a:solidFill>
            <a:schemeClr val="tx1"/>
          </a:solidFill>
          <a:latin typeface="+mn-lt"/>
          <a:ea typeface="+mn-ea"/>
          <a:cs typeface="+mn-cs"/>
        </a:defRPr>
      </a:lvl3pPr>
      <a:lvl4pPr marL="1600200" indent="-228600" algn="l" defTabSz="457200" rtl="0" eaLnBrk="1" latinLnBrk="0" hangingPunct="1">
        <a:spcBef>
          <a:spcPct val="20000"/>
        </a:spcBef>
        <a:spcAft>
          <a:spcPts val="600"/>
        </a:spcAft>
        <a:buClr>
          <a:schemeClr val="tx2"/>
        </a:buClr>
        <a:buFont typeface="Wingdings 2" charset="2"/>
        <a:buChar char=""/>
        <a:defRPr sz="1200" kern="1200">
          <a:solidFill>
            <a:schemeClr val="tx1"/>
          </a:solidFill>
          <a:latin typeface="+mn-lt"/>
          <a:ea typeface="+mn-ea"/>
          <a:cs typeface="+mn-cs"/>
        </a:defRPr>
      </a:lvl4pPr>
      <a:lvl5pPr marL="2057400" indent="-228600" algn="l" defTabSz="457200" rtl="0" eaLnBrk="1" latinLnBrk="0" hangingPunct="1">
        <a:spcBef>
          <a:spcPct val="20000"/>
        </a:spcBef>
        <a:spcAft>
          <a:spcPts val="600"/>
        </a:spcAft>
        <a:buClr>
          <a:schemeClr val="tx2"/>
        </a:buClr>
        <a:buFont typeface="Wingdings 2" charset="2"/>
        <a:buChar char=""/>
        <a:defRPr sz="12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7.xml"/><Relationship Id="rId4" Type="http://schemas.openxmlformats.org/officeDocument/2006/relationships/image" Target="../media/image3.jpg"/></Relationships>
</file>

<file path=ppt/slides/_rels/slide10.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3" Type="http://schemas.openxmlformats.org/officeDocument/2006/relationships/image" Target="../media/image12.jpg"/><Relationship Id="rId2" Type="http://schemas.openxmlformats.org/officeDocument/2006/relationships/image" Target="../media/image11.jpg"/><Relationship Id="rId1" Type="http://schemas.openxmlformats.org/officeDocument/2006/relationships/slideLayout" Target="../slideLayouts/slideLayout7.xml"/><Relationship Id="rId6" Type="http://schemas.openxmlformats.org/officeDocument/2006/relationships/image" Target="../media/image15.jpeg"/><Relationship Id="rId5" Type="http://schemas.openxmlformats.org/officeDocument/2006/relationships/image" Target="../media/image14.jpeg"/><Relationship Id="rId4" Type="http://schemas.openxmlformats.org/officeDocument/2006/relationships/image" Target="../media/image13.jpeg"/></Relationships>
</file>

<file path=ppt/slides/_rels/slide18.xml.rels><?xml version="1.0" encoding="UTF-8" standalone="yes"?>
<Relationships xmlns="http://schemas.openxmlformats.org/package/2006/relationships"><Relationship Id="rId2" Type="http://schemas.openxmlformats.org/officeDocument/2006/relationships/image" Target="../media/image16.jpe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image" Target="../media/image17.jpg"/><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3" Type="http://schemas.openxmlformats.org/officeDocument/2006/relationships/image" Target="../media/image19.jpeg"/><Relationship Id="rId2" Type="http://schemas.openxmlformats.org/officeDocument/2006/relationships/image" Target="../media/image18.jpeg"/><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3" Type="http://schemas.openxmlformats.org/officeDocument/2006/relationships/image" Target="../media/image21.jpeg"/><Relationship Id="rId2" Type="http://schemas.openxmlformats.org/officeDocument/2006/relationships/image" Target="../media/image20.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8" Type="http://schemas.openxmlformats.org/officeDocument/2006/relationships/hyperlink" Target="http://vedabase.net/d/dure" TargetMode="External"/><Relationship Id="rId13" Type="http://schemas.openxmlformats.org/officeDocument/2006/relationships/hyperlink" Target="http://vedabase.net/s/sprhaniya" TargetMode="External"/><Relationship Id="rId18" Type="http://schemas.openxmlformats.org/officeDocument/2006/relationships/hyperlink" Target="http://vedabase.net/k/kathana" TargetMode="External"/><Relationship Id="rId3" Type="http://schemas.openxmlformats.org/officeDocument/2006/relationships/hyperlink" Target="http://vedabase.net/c/ca" TargetMode="External"/><Relationship Id="rId21" Type="http://schemas.openxmlformats.org/officeDocument/2006/relationships/hyperlink" Target="http://vedabase.net/b/baspa" TargetMode="External"/><Relationship Id="rId7" Type="http://schemas.openxmlformats.org/officeDocument/2006/relationships/hyperlink" Target="http://vedabase.net/a/anuvrttya" TargetMode="External"/><Relationship Id="rId12" Type="http://schemas.openxmlformats.org/officeDocument/2006/relationships/hyperlink" Target="http://vedabase.net/n/nah" TargetMode="External"/><Relationship Id="rId17" Type="http://schemas.openxmlformats.org/officeDocument/2006/relationships/hyperlink" Target="http://vedabase.net/s/suyasasah" TargetMode="External"/><Relationship Id="rId25" Type="http://schemas.openxmlformats.org/officeDocument/2006/relationships/hyperlink" Target="http://vedabase.net/a/angah" TargetMode="External"/><Relationship Id="rId2" Type="http://schemas.openxmlformats.org/officeDocument/2006/relationships/hyperlink" Target="http://vedabase.net/y/yat" TargetMode="External"/><Relationship Id="rId16" Type="http://schemas.openxmlformats.org/officeDocument/2006/relationships/hyperlink" Target="http://vedabase.net/m/mithah" TargetMode="External"/><Relationship Id="rId20" Type="http://schemas.openxmlformats.org/officeDocument/2006/relationships/hyperlink" Target="http://vedabase.net/v/vaiklavya" TargetMode="External"/><Relationship Id="rId1" Type="http://schemas.openxmlformats.org/officeDocument/2006/relationships/slideLayout" Target="../slideLayouts/slideLayout7.xml"/><Relationship Id="rId6" Type="http://schemas.openxmlformats.org/officeDocument/2006/relationships/hyperlink" Target="http://vedabase.net/r/rsabha" TargetMode="External"/><Relationship Id="rId11" Type="http://schemas.openxmlformats.org/officeDocument/2006/relationships/hyperlink" Target="http://vedabase.net/u/upari" TargetMode="External"/><Relationship Id="rId24" Type="http://schemas.openxmlformats.org/officeDocument/2006/relationships/hyperlink" Target="http://vedabase.net/k/krta" TargetMode="External"/><Relationship Id="rId5" Type="http://schemas.openxmlformats.org/officeDocument/2006/relationships/hyperlink" Target="http://vedabase.net/a/animisam" TargetMode="External"/><Relationship Id="rId15" Type="http://schemas.openxmlformats.org/officeDocument/2006/relationships/hyperlink" Target="http://vedabase.net/b/bhartuh" TargetMode="External"/><Relationship Id="rId23" Type="http://schemas.openxmlformats.org/officeDocument/2006/relationships/hyperlink" Target="http://vedabase.net/p/pulaki" TargetMode="External"/><Relationship Id="rId10" Type="http://schemas.openxmlformats.org/officeDocument/2006/relationships/hyperlink" Target="http://vedabase.net/h/hi" TargetMode="External"/><Relationship Id="rId19" Type="http://schemas.openxmlformats.org/officeDocument/2006/relationships/hyperlink" Target="http://vedabase.net/a/anuraga" TargetMode="External"/><Relationship Id="rId4" Type="http://schemas.openxmlformats.org/officeDocument/2006/relationships/hyperlink" Target="http://vedabase.net/v/vrajanti" TargetMode="External"/><Relationship Id="rId9" Type="http://schemas.openxmlformats.org/officeDocument/2006/relationships/hyperlink" Target="http://vedabase.net/y/yamah" TargetMode="External"/><Relationship Id="rId14" Type="http://schemas.openxmlformats.org/officeDocument/2006/relationships/hyperlink" Target="http://vedabase.net/s/silah" TargetMode="External"/><Relationship Id="rId22" Type="http://schemas.openxmlformats.org/officeDocument/2006/relationships/hyperlink" Target="http://vedabase.net/k/kalaya" TargetMode="External"/></Relationships>
</file>

<file path=ppt/slides/_rels/slide4.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7.gif"/><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a:blip r:embed="rId2">
            <a:extLst>
              <a:ext uri="{28A0092B-C50C-407E-A947-70E740481C1C}">
                <a14:useLocalDpi xmlns:a14="http://schemas.microsoft.com/office/drawing/2010/main"/>
              </a:ext>
            </a:extLst>
          </a:blip>
          <a:tile tx="0" ty="0" sx="100000" sy="100000" flip="none" algn="tl"/>
        </a:blipFill>
        <a:effectLst/>
      </p:bgPr>
    </p:bg>
    <p:spTree>
      <p:nvGrpSpPr>
        <p:cNvPr id="1" name=""/>
        <p:cNvGrpSpPr/>
        <p:nvPr/>
      </p:nvGrpSpPr>
      <p:grpSpPr>
        <a:xfrm>
          <a:off x="0" y="0"/>
          <a:ext cx="0" cy="0"/>
          <a:chOff x="0" y="0"/>
          <a:chExt cx="0" cy="0"/>
        </a:xfrm>
      </p:grpSpPr>
      <p:sp>
        <p:nvSpPr>
          <p:cNvPr id="4" name="TextBox 3"/>
          <p:cNvSpPr txBox="1"/>
          <p:nvPr/>
        </p:nvSpPr>
        <p:spPr>
          <a:xfrm>
            <a:off x="4648200" y="2398186"/>
            <a:ext cx="2926080" cy="1138773"/>
          </a:xfrm>
          <a:prstGeom prst="rect">
            <a:avLst/>
          </a:prstGeom>
          <a:solidFill>
            <a:schemeClr val="bg2">
              <a:lumMod val="75000"/>
            </a:schemeClr>
          </a:solidFill>
          <a:ln w="38100">
            <a:solidFill>
              <a:schemeClr val="bg1">
                <a:lumMod val="95000"/>
              </a:schemeClr>
            </a:solidFill>
          </a:ln>
        </p:spPr>
        <p:txBody>
          <a:bodyPr wrap="square" rtlCol="0">
            <a:spAutoFit/>
          </a:bodyPr>
          <a:lstStyle/>
          <a:p>
            <a:pPr algn="ctr"/>
            <a:r>
              <a:rPr lang="en-US" sz="2000" dirty="0" smtClean="0"/>
              <a:t>ISKCON Hawaii</a:t>
            </a:r>
            <a:endParaRPr lang="en-US" sz="1600" dirty="0" smtClean="0"/>
          </a:p>
          <a:p>
            <a:pPr algn="ctr"/>
            <a:r>
              <a:rPr lang="en-US" sz="1600" dirty="0" smtClean="0"/>
              <a:t>Thursday, 2016 </a:t>
            </a:r>
            <a:r>
              <a:rPr lang="en-US" sz="1600" dirty="0" err="1" smtClean="0"/>
              <a:t>Septemnber</a:t>
            </a:r>
            <a:r>
              <a:rPr lang="en-US" sz="1600" dirty="0" smtClean="0"/>
              <a:t> </a:t>
            </a:r>
            <a:r>
              <a:rPr lang="en-US" sz="1600" dirty="0" smtClean="0"/>
              <a:t>15</a:t>
            </a:r>
            <a:endParaRPr lang="en-US" sz="600" dirty="0" smtClean="0"/>
          </a:p>
          <a:p>
            <a:pPr algn="ctr"/>
            <a:r>
              <a:rPr lang="en-US" sz="1600" i="1" dirty="0" err="1" smtClean="0"/>
              <a:t>Hanumat-presaka</a:t>
            </a:r>
            <a:r>
              <a:rPr lang="en-US" sz="1600" i="1" dirty="0" smtClean="0"/>
              <a:t> Swami</a:t>
            </a:r>
          </a:p>
        </p:txBody>
      </p:sp>
      <p:sp>
        <p:nvSpPr>
          <p:cNvPr id="7" name="TextBox 6"/>
          <p:cNvSpPr txBox="1"/>
          <p:nvPr/>
        </p:nvSpPr>
        <p:spPr>
          <a:xfrm>
            <a:off x="5516880" y="5577573"/>
            <a:ext cx="3474720" cy="1005840"/>
          </a:xfrm>
          <a:prstGeom prst="rect">
            <a:avLst/>
          </a:prstGeom>
          <a:solidFill>
            <a:schemeClr val="accent2">
              <a:lumMod val="5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wrap="square" rtlCol="0">
            <a:spAutoFit/>
          </a:bodyPr>
          <a:lstStyle/>
          <a:p>
            <a:pPr algn="ctr"/>
            <a:r>
              <a:rPr lang="en-US" dirty="0" smtClean="0"/>
              <a:t>ISKCON Founder-Acharya</a:t>
            </a:r>
          </a:p>
          <a:p>
            <a:pPr algn="ctr"/>
            <a:r>
              <a:rPr lang="en-US" dirty="0" smtClean="0"/>
              <a:t>Srila A. C. Bhaktivedanta Swami Prabhupada</a:t>
            </a:r>
            <a:endParaRPr lang="en-US" dirty="0"/>
          </a:p>
        </p:txBody>
      </p:sp>
      <p:pic>
        <p:nvPicPr>
          <p:cNvPr id="6" name="Picture 5"/>
          <p:cNvPicPr>
            <a:picLocks noChangeAspect="1"/>
          </p:cNvPicPr>
          <p:nvPr/>
        </p:nvPicPr>
        <p:blipFill rotWithShape="1">
          <a:blip r:embed="rId3" cstate="email">
            <a:extLst>
              <a:ext uri="{28A0092B-C50C-407E-A947-70E740481C1C}">
                <a14:useLocalDpi xmlns:a14="http://schemas.microsoft.com/office/drawing/2010/main"/>
              </a:ext>
            </a:extLst>
          </a:blip>
          <a:srcRect/>
          <a:stretch/>
        </p:blipFill>
        <p:spPr>
          <a:xfrm flipH="1">
            <a:off x="7239000" y="4221480"/>
            <a:ext cx="1715285" cy="1188720"/>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sp>
        <p:nvSpPr>
          <p:cNvPr id="3" name="Rectangle 2"/>
          <p:cNvSpPr/>
          <p:nvPr/>
        </p:nvSpPr>
        <p:spPr>
          <a:xfrm>
            <a:off x="835855" y="228600"/>
            <a:ext cx="7165145" cy="523220"/>
          </a:xfrm>
          <a:prstGeom prst="rect">
            <a:avLst/>
          </a:prstGeom>
          <a:solidFill>
            <a:srgbClr val="FFFFCC"/>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wrap="square" lIns="91440" tIns="45720" rIns="91440" bIns="45720">
            <a:spAutoFit/>
            <a:scene3d>
              <a:camera prst="orthographicFront"/>
              <a:lightRig rig="glow" dir="tl">
                <a:rot lat="0" lon="0" rev="5400000"/>
              </a:lightRig>
            </a:scene3d>
            <a:sp3d contourW="12700">
              <a:bevelT w="25400" h="25400"/>
              <a:contourClr>
                <a:schemeClr val="accent6">
                  <a:shade val="73000"/>
                </a:schemeClr>
              </a:contourClr>
            </a:sp3d>
          </a:bodyPr>
          <a:lstStyle/>
          <a:p>
            <a:pPr algn="ctr"/>
            <a:r>
              <a:rPr lang="en-US" sz="2800" b="1" cap="none" spc="0" dirty="0" smtClean="0">
                <a:ln w="11430"/>
                <a:solidFill>
                  <a:srgbClr val="7030A0"/>
                </a:solidFill>
                <a:effectLst>
                  <a:outerShdw blurRad="80000" dist="40000" dir="5040000" algn="tl">
                    <a:srgbClr val="000000">
                      <a:alpha val="30000"/>
                    </a:srgbClr>
                  </a:outerShdw>
                </a:effectLst>
              </a:rPr>
              <a:t>Srimad Bhagavatam</a:t>
            </a:r>
            <a:r>
              <a:rPr lang="en-US" sz="2800" b="1" dirty="0">
                <a:ln w="11430"/>
                <a:solidFill>
                  <a:srgbClr val="7030A0"/>
                </a:solidFill>
                <a:effectLst>
                  <a:outerShdw blurRad="80000" dist="40000" dir="5040000" algn="tl">
                    <a:srgbClr val="000000">
                      <a:alpha val="30000"/>
                    </a:srgbClr>
                  </a:outerShdw>
                </a:effectLst>
              </a:rPr>
              <a:t> </a:t>
            </a:r>
            <a:r>
              <a:rPr lang="en-US" sz="2400" dirty="0" smtClean="0"/>
              <a:t>3.15.25</a:t>
            </a:r>
            <a:endParaRPr lang="en-US" sz="2800" dirty="0"/>
          </a:p>
        </p:txBody>
      </p:sp>
      <p:pic>
        <p:nvPicPr>
          <p:cNvPr id="2050" name="Picture 2"/>
          <p:cNvPicPr>
            <a:picLocks noChangeAspect="1" noChangeArrowheads="1"/>
          </p:cNvPicPr>
          <p:nvPr/>
        </p:nvPicPr>
        <p:blipFill>
          <a:blip r:embed="rId4">
            <a:extLst>
              <a:ext uri="{28A0092B-C50C-407E-A947-70E740481C1C}">
                <a14:useLocalDpi xmlns:a14="http://schemas.microsoft.com/office/drawing/2010/main"/>
              </a:ext>
            </a:extLst>
          </a:blip>
          <a:stretch>
            <a:fillRect/>
          </a:stretch>
        </p:blipFill>
        <p:spPr bwMode="auto">
          <a:xfrm>
            <a:off x="298966" y="975379"/>
            <a:ext cx="3892034" cy="5608034"/>
          </a:xfrm>
          <a:prstGeom prst="rect">
            <a:avLst/>
          </a:prstGeom>
          <a:noFill/>
          <a:ln>
            <a:solidFill>
              <a:schemeClr val="accent6"/>
            </a:solidFill>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02164915"/>
      </p:ext>
    </p:extLst>
  </p:cSld>
  <p:clrMapOvr>
    <a:masterClrMapping/>
  </p:clrMapOvr>
  <mc:AlternateContent xmlns:mc="http://schemas.openxmlformats.org/markup-compatibility/2006" xmlns:p14="http://schemas.microsoft.com/office/powerpoint/2010/main">
    <mc:Choice Requires="p14">
      <p:transition spd="slow" p14:dur="1200" advTm="5000">
        <p14:flip dir="r"/>
      </p:transition>
    </mc:Choice>
    <mc:Fallback xmlns="">
      <p:transition spd="slow" advTm="5000">
        <p:fade/>
      </p:transition>
    </mc:Fallback>
  </mc:AlternateContent>
  <p:timing>
    <p:tnLst>
      <p:par>
        <p:cTn id="1" dur="indefinite" restart="never" nodeType="tmRoot"/>
      </p:par>
    </p:tnLst>
  </p:timing>
  <p:extLst mod="1">
    <p:ext uri="{E180D4A7-C9FB-4DFB-919C-405C955672EB}">
      <p14:showEvtLst xmlns:p14="http://schemas.microsoft.com/office/powerpoint/2010/main">
        <p14:playEvt time="0" objId="5"/>
      </p14:showEvtLst>
    </p:ext>
  </p:extLs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EEA781B1-A176-476B-8A4A-EEA0CCC0D443}" type="slidenum">
              <a:rPr lang="en-US" smtClean="0"/>
              <a:t>10</a:t>
            </a:fld>
            <a:endParaRPr lang="en-US"/>
          </a:p>
        </p:txBody>
      </p:sp>
      <p:sp>
        <p:nvSpPr>
          <p:cNvPr id="3" name="Rectangle 2"/>
          <p:cNvSpPr/>
          <p:nvPr/>
        </p:nvSpPr>
        <p:spPr>
          <a:xfrm>
            <a:off x="457200" y="2615148"/>
            <a:ext cx="3505200" cy="3785652"/>
          </a:xfrm>
          <a:prstGeom prst="rect">
            <a:avLst/>
          </a:prstGeom>
        </p:spPr>
        <p:style>
          <a:lnRef idx="2">
            <a:schemeClr val="dk1">
              <a:shade val="50000"/>
            </a:schemeClr>
          </a:lnRef>
          <a:fillRef idx="1">
            <a:schemeClr val="dk1"/>
          </a:fillRef>
          <a:effectRef idx="0">
            <a:schemeClr val="dk1"/>
          </a:effectRef>
          <a:fontRef idx="minor">
            <a:schemeClr val="lt1"/>
          </a:fontRef>
        </p:style>
        <p:txBody>
          <a:bodyPr wrap="square">
            <a:spAutoFit/>
          </a:bodyPr>
          <a:lstStyle/>
          <a:p>
            <a:r>
              <a:rPr lang="en-US" sz="2400" dirty="0"/>
              <a:t>Similarly, in </a:t>
            </a:r>
            <a:r>
              <a:rPr lang="en-US" sz="2400" i="1" dirty="0" err="1"/>
              <a:t>Śrīmad-Bhāgavatam</a:t>
            </a:r>
            <a:r>
              <a:rPr lang="en-US" sz="2400" dirty="0"/>
              <a:t>, </a:t>
            </a:r>
            <a:r>
              <a:rPr lang="en-US" sz="2400" dirty="0" smtClean="0"/>
              <a:t>3.25.21, </a:t>
            </a:r>
            <a:r>
              <a:rPr lang="en-US" sz="2400" dirty="0"/>
              <a:t>the qualifications of a saintly person are mentioned. It is said there that a saintly person eligible to enter into the kingdom of God is</a:t>
            </a:r>
            <a:endParaRPr lang="en-US" sz="2400" dirty="0"/>
          </a:p>
        </p:txBody>
      </p:sp>
      <p:sp>
        <p:nvSpPr>
          <p:cNvPr id="4" name="Rectangle 3"/>
          <p:cNvSpPr/>
          <p:nvPr/>
        </p:nvSpPr>
        <p:spPr>
          <a:xfrm>
            <a:off x="4191000" y="335340"/>
            <a:ext cx="4572000" cy="6001643"/>
          </a:xfrm>
          <a:prstGeom prst="rect">
            <a:avLst/>
          </a:prstGeom>
        </p:spPr>
        <p:style>
          <a:lnRef idx="1">
            <a:schemeClr val="accent3"/>
          </a:lnRef>
          <a:fillRef idx="2">
            <a:schemeClr val="accent3"/>
          </a:fillRef>
          <a:effectRef idx="1">
            <a:schemeClr val="accent3"/>
          </a:effectRef>
          <a:fontRef idx="minor">
            <a:schemeClr val="dk1"/>
          </a:fontRef>
        </p:style>
        <p:txBody>
          <a:bodyPr>
            <a:spAutoFit/>
          </a:bodyPr>
          <a:lstStyle/>
          <a:p>
            <a:r>
              <a:rPr lang="en-US" sz="2400" dirty="0"/>
              <a:t>very tolerant and very kind to all living entities. He is not partial; he is kind both to human beings and to animals. He is not such a fool that he will kill a goat </a:t>
            </a:r>
            <a:r>
              <a:rPr lang="en-US" sz="2400" dirty="0" err="1"/>
              <a:t>Nārāyaṇa</a:t>
            </a:r>
            <a:r>
              <a:rPr lang="en-US" sz="2400" dirty="0"/>
              <a:t> to feed a human </a:t>
            </a:r>
            <a:r>
              <a:rPr lang="en-US" sz="2400" dirty="0" err="1"/>
              <a:t>Nārāyaṇa</a:t>
            </a:r>
            <a:r>
              <a:rPr lang="en-US" sz="2400" dirty="0"/>
              <a:t>, or </a:t>
            </a:r>
            <a:r>
              <a:rPr lang="en-US" sz="2400" dirty="0" err="1"/>
              <a:t>daridra-nārāyaṇa</a:t>
            </a:r>
            <a:r>
              <a:rPr lang="en-US" sz="2400" dirty="0"/>
              <a:t>. He is very kind to all living </a:t>
            </a:r>
            <a:r>
              <a:rPr lang="en-US" sz="2400" dirty="0" smtClean="0"/>
              <a:t>entities;</a:t>
            </a:r>
          </a:p>
          <a:p>
            <a:r>
              <a:rPr lang="en-US" sz="2400" dirty="0" smtClean="0"/>
              <a:t>therefore </a:t>
            </a:r>
            <a:r>
              <a:rPr lang="en-US" sz="2400" dirty="0"/>
              <a:t>he has no enemy. </a:t>
            </a:r>
            <a:endParaRPr lang="en-US" sz="2400" dirty="0" smtClean="0"/>
          </a:p>
          <a:p>
            <a:r>
              <a:rPr lang="en-US" sz="2400" dirty="0" smtClean="0"/>
              <a:t>He </a:t>
            </a:r>
            <a:r>
              <a:rPr lang="en-US" sz="2400" dirty="0"/>
              <a:t>is very </a:t>
            </a:r>
            <a:r>
              <a:rPr lang="en-US" sz="2400" dirty="0" smtClean="0"/>
              <a:t>peaceful.</a:t>
            </a:r>
          </a:p>
          <a:p>
            <a:r>
              <a:rPr lang="en-US" sz="2400" dirty="0" smtClean="0"/>
              <a:t>These </a:t>
            </a:r>
            <a:r>
              <a:rPr lang="en-US" sz="2400" dirty="0"/>
              <a:t>are the qualities of persons who are eligible to enter into the kingdom of God.</a:t>
            </a:r>
            <a:endParaRPr lang="en-US" sz="2400" dirty="0"/>
          </a:p>
        </p:txBody>
      </p:sp>
      <p:pic>
        <p:nvPicPr>
          <p:cNvPr id="5" name="Picture 4"/>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1150132" y="304800"/>
            <a:ext cx="1974068" cy="2070701"/>
          </a:xfrm>
          <a:prstGeom prst="rect">
            <a:avLst/>
          </a:prstGeom>
        </p:spPr>
      </p:pic>
    </p:spTree>
    <p:extLst>
      <p:ext uri="{BB962C8B-B14F-4D97-AF65-F5344CB8AC3E}">
        <p14:creationId xmlns:p14="http://schemas.microsoft.com/office/powerpoint/2010/main" val="1419040759"/>
      </p:ext>
    </p:extLst>
  </p:cSld>
  <p:clrMapOvr>
    <a:masterClrMapping/>
  </p:clrMapOvr>
  <mc:AlternateContent xmlns:mc="http://schemas.openxmlformats.org/markup-compatibility/2006" xmlns:p14="http://schemas.microsoft.com/office/powerpoint/2010/main">
    <mc:Choice Requires="p14">
      <p:transition spd="slow" p14:dur="1200" advTm="5000">
        <p14:flip dir="r"/>
      </p:transition>
    </mc:Choice>
    <mc:Fallback xmlns="">
      <p:transition spd="slow" advTm="5000">
        <p:fad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EEA781B1-A176-476B-8A4A-EEA0CCC0D443}" type="slidenum">
              <a:rPr lang="en-US" smtClean="0"/>
              <a:t>11</a:t>
            </a:fld>
            <a:endParaRPr lang="en-US"/>
          </a:p>
        </p:txBody>
      </p:sp>
      <p:sp>
        <p:nvSpPr>
          <p:cNvPr id="3" name="Rectangle 2"/>
          <p:cNvSpPr/>
          <p:nvPr/>
        </p:nvSpPr>
        <p:spPr>
          <a:xfrm>
            <a:off x="152400" y="304800"/>
            <a:ext cx="8229600" cy="1200329"/>
          </a:xfrm>
          <a:prstGeom prst="rect">
            <a:avLst/>
          </a:prstGeom>
          <a:ln w="38100">
            <a:solidFill>
              <a:schemeClr val="accent6"/>
            </a:solidFill>
          </a:ln>
        </p:spPr>
        <p:style>
          <a:lnRef idx="2">
            <a:schemeClr val="dk1"/>
          </a:lnRef>
          <a:fillRef idx="1">
            <a:schemeClr val="lt1"/>
          </a:fillRef>
          <a:effectRef idx="0">
            <a:schemeClr val="dk1"/>
          </a:effectRef>
          <a:fontRef idx="minor">
            <a:schemeClr val="dk1"/>
          </a:fontRef>
        </p:style>
        <p:txBody>
          <a:bodyPr wrap="square">
            <a:spAutoFit/>
          </a:bodyPr>
          <a:lstStyle/>
          <a:p>
            <a:r>
              <a:rPr lang="en-US" sz="2400" dirty="0"/>
              <a:t>That such a person gradually becomes liberated and enters the kingdom of God is confirmed in </a:t>
            </a:r>
            <a:r>
              <a:rPr lang="en-US" sz="2400" i="1" dirty="0" err="1"/>
              <a:t>Śrīmad-Bhāgavatam</a:t>
            </a:r>
            <a:r>
              <a:rPr lang="en-US" sz="2400" dirty="0"/>
              <a:t>, </a:t>
            </a:r>
            <a:r>
              <a:rPr lang="en-US" sz="2400" dirty="0" smtClean="0"/>
              <a:t>5.5.2.</a:t>
            </a:r>
            <a:r>
              <a:rPr lang="en-US" sz="2400" dirty="0"/>
              <a:t> </a:t>
            </a:r>
            <a:endParaRPr lang="en-US" sz="2400" dirty="0"/>
          </a:p>
        </p:txBody>
      </p:sp>
      <p:sp>
        <p:nvSpPr>
          <p:cNvPr id="4" name="Rectangle 3"/>
          <p:cNvSpPr/>
          <p:nvPr/>
        </p:nvSpPr>
        <p:spPr>
          <a:xfrm>
            <a:off x="152400" y="1752600"/>
            <a:ext cx="8229600" cy="4572000"/>
          </a:xfrm>
          <a:prstGeom prst="rect">
            <a:avLst/>
          </a:prstGeom>
          <a:solidFill>
            <a:schemeClr val="bg1">
              <a:lumMod val="95000"/>
            </a:schemeClr>
          </a:solidFill>
        </p:spPr>
        <p:style>
          <a:lnRef idx="2">
            <a:schemeClr val="dk1"/>
          </a:lnRef>
          <a:fillRef idx="1">
            <a:schemeClr val="lt1"/>
          </a:fillRef>
          <a:effectRef idx="0">
            <a:schemeClr val="dk1"/>
          </a:effectRef>
          <a:fontRef idx="minor">
            <a:schemeClr val="dk1"/>
          </a:fontRef>
        </p:style>
        <p:txBody>
          <a:bodyPr>
            <a:spAutoFit/>
          </a:bodyPr>
          <a:lstStyle/>
          <a:p>
            <a:r>
              <a:rPr lang="en-US" sz="2400" dirty="0"/>
              <a:t>The </a:t>
            </a:r>
            <a:r>
              <a:rPr lang="en-US" sz="2400" i="1" dirty="0" err="1"/>
              <a:t>Śrīmad-Bhāgavatam</a:t>
            </a:r>
            <a:r>
              <a:rPr lang="en-US" sz="2400" dirty="0"/>
              <a:t>, </a:t>
            </a:r>
            <a:r>
              <a:rPr lang="en-US" sz="2400" dirty="0" smtClean="0"/>
              <a:t>2.3.24, </a:t>
            </a:r>
            <a:r>
              <a:rPr lang="en-US" sz="2400" dirty="0"/>
              <a:t>also states that if a person does not cry or exhibit bodily changes after chanting the holy name of God without offense, it is to be understood that he is hardhearted and that therefore his heart does not change even after he chants the holy name of God, Hare </a:t>
            </a:r>
            <a:r>
              <a:rPr lang="en-US" sz="2400" dirty="0" err="1"/>
              <a:t>Kṛṣṇa</a:t>
            </a:r>
            <a:r>
              <a:rPr lang="en-US" sz="2400" dirty="0"/>
              <a:t>. </a:t>
            </a:r>
            <a:endParaRPr lang="en-US" sz="2400" dirty="0" smtClean="0"/>
          </a:p>
          <a:p>
            <a:r>
              <a:rPr lang="en-US" sz="2400" dirty="0" smtClean="0"/>
              <a:t>These </a:t>
            </a:r>
            <a:r>
              <a:rPr lang="en-US" sz="2400" dirty="0"/>
              <a:t>bodily changes can take place due to ecstasy when we </a:t>
            </a:r>
            <a:r>
              <a:rPr lang="en-US" sz="2400" dirty="0" err="1"/>
              <a:t>offenselessly</a:t>
            </a:r>
            <a:r>
              <a:rPr lang="en-US" sz="2400" dirty="0"/>
              <a:t> chant the holy names of God: </a:t>
            </a:r>
            <a:r>
              <a:rPr lang="en-US" sz="2400" i="1" dirty="0"/>
              <a:t>Hare </a:t>
            </a:r>
            <a:r>
              <a:rPr lang="en-US" sz="2400" i="1" dirty="0" err="1"/>
              <a:t>Kṛṣṇa</a:t>
            </a:r>
            <a:r>
              <a:rPr lang="en-US" sz="2400" i="1" dirty="0"/>
              <a:t>, Hare </a:t>
            </a:r>
            <a:r>
              <a:rPr lang="en-US" sz="2400" i="1" dirty="0" err="1"/>
              <a:t>Kṛṣṇa</a:t>
            </a:r>
            <a:r>
              <a:rPr lang="en-US" sz="2400" i="1" dirty="0"/>
              <a:t>, </a:t>
            </a:r>
            <a:r>
              <a:rPr lang="en-US" sz="2400" i="1" dirty="0" err="1"/>
              <a:t>Kṛṣṇa</a:t>
            </a:r>
            <a:r>
              <a:rPr lang="en-US" sz="2400" i="1" dirty="0"/>
              <a:t> </a:t>
            </a:r>
            <a:r>
              <a:rPr lang="en-US" sz="2400" i="1" dirty="0" err="1"/>
              <a:t>Kṛṣṇa</a:t>
            </a:r>
            <a:r>
              <a:rPr lang="en-US" sz="2400" i="1" dirty="0"/>
              <a:t>, Hare Hare/ Hare </a:t>
            </a:r>
            <a:r>
              <a:rPr lang="en-US" sz="2400" i="1" dirty="0" err="1"/>
              <a:t>Rāma</a:t>
            </a:r>
            <a:r>
              <a:rPr lang="en-US" sz="2400" i="1" dirty="0"/>
              <a:t>, Hare </a:t>
            </a:r>
            <a:r>
              <a:rPr lang="en-US" sz="2400" i="1" dirty="0" err="1"/>
              <a:t>Rāma</a:t>
            </a:r>
            <a:r>
              <a:rPr lang="en-US" sz="2400" i="1" dirty="0"/>
              <a:t>, </a:t>
            </a:r>
            <a:r>
              <a:rPr lang="en-US" sz="2400" i="1" dirty="0" err="1"/>
              <a:t>Rāma</a:t>
            </a:r>
            <a:r>
              <a:rPr lang="en-US" sz="2400" i="1" dirty="0"/>
              <a:t> </a:t>
            </a:r>
            <a:r>
              <a:rPr lang="en-US" sz="2400" i="1" dirty="0" err="1"/>
              <a:t>Rāma</a:t>
            </a:r>
            <a:r>
              <a:rPr lang="en-US" sz="2400" i="1" dirty="0"/>
              <a:t>, Hare </a:t>
            </a:r>
            <a:r>
              <a:rPr lang="en-US" sz="2400" i="1" dirty="0" err="1"/>
              <a:t>Hare</a:t>
            </a:r>
            <a:r>
              <a:rPr lang="en-US" sz="2400" i="1" dirty="0"/>
              <a:t>.</a:t>
            </a:r>
            <a:endParaRPr lang="en-US" sz="2400" i="1" dirty="0"/>
          </a:p>
        </p:txBody>
      </p:sp>
    </p:spTree>
    <p:extLst>
      <p:ext uri="{BB962C8B-B14F-4D97-AF65-F5344CB8AC3E}">
        <p14:creationId xmlns:p14="http://schemas.microsoft.com/office/powerpoint/2010/main" val="283278968"/>
      </p:ext>
    </p:extLst>
  </p:cSld>
  <p:clrMapOvr>
    <a:masterClrMapping/>
  </p:clrMapOvr>
  <mc:AlternateContent xmlns:mc="http://schemas.openxmlformats.org/markup-compatibility/2006" xmlns:p14="http://schemas.microsoft.com/office/powerpoint/2010/main">
    <mc:Choice Requires="p14">
      <p:transition spd="slow" p14:dur="1200" advTm="5000">
        <p14:flip dir="r"/>
      </p:transition>
    </mc:Choice>
    <mc:Fallback xmlns="">
      <p:transition spd="slow" advTm="5000">
        <p:fade/>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EEA781B1-A176-476B-8A4A-EEA0CCC0D443}" type="slidenum">
              <a:rPr lang="en-US" smtClean="0"/>
              <a:t>12</a:t>
            </a:fld>
            <a:endParaRPr lang="en-US"/>
          </a:p>
        </p:txBody>
      </p:sp>
      <p:sp>
        <p:nvSpPr>
          <p:cNvPr id="3" name="Rectangle 2"/>
          <p:cNvSpPr/>
          <p:nvPr/>
        </p:nvSpPr>
        <p:spPr>
          <a:xfrm>
            <a:off x="228600" y="219135"/>
            <a:ext cx="8610600" cy="6186309"/>
          </a:xfrm>
          <a:prstGeom prst="rect">
            <a:avLst/>
          </a:prstGeom>
        </p:spPr>
        <p:txBody>
          <a:bodyPr wrap="square">
            <a:spAutoFit/>
          </a:bodyPr>
          <a:lstStyle/>
          <a:p>
            <a:r>
              <a:rPr lang="en-US" sz="2200" dirty="0"/>
              <a:t>It may be noted that there are ten offenses we should </a:t>
            </a:r>
            <a:r>
              <a:rPr lang="en-US" sz="2200" dirty="0" smtClean="0"/>
              <a:t>avoid.</a:t>
            </a:r>
          </a:p>
          <a:p>
            <a:pPr marL="342900" indent="-342900">
              <a:buFont typeface="Arial" panose="020B0604020202020204" pitchFamily="34" charset="0"/>
              <a:buChar char="•"/>
            </a:pPr>
            <a:r>
              <a:rPr lang="en-US" sz="2200" dirty="0" smtClean="0"/>
              <a:t>The </a:t>
            </a:r>
            <a:r>
              <a:rPr lang="en-US" sz="2200" dirty="0"/>
              <a:t>first offense is to decry persons who try in their lives to broadcast the glories of the Lord. People must be educated in understanding the glories of the Supreme; therefore the devotees who engage in preaching the glories of the Lord are never to be decried. It is the greatest offense. </a:t>
            </a:r>
            <a:endParaRPr lang="en-US" sz="2200" dirty="0" smtClean="0"/>
          </a:p>
          <a:p>
            <a:pPr marL="342900" indent="-342900">
              <a:buFont typeface="Arial" panose="020B0604020202020204" pitchFamily="34" charset="0"/>
              <a:buChar char="•"/>
            </a:pPr>
            <a:r>
              <a:rPr lang="en-US" sz="2200" dirty="0" smtClean="0"/>
              <a:t>Furthermore</a:t>
            </a:r>
            <a:r>
              <a:rPr lang="en-US" sz="2200" dirty="0"/>
              <a:t>, the holy name of </a:t>
            </a:r>
            <a:r>
              <a:rPr lang="en-US" sz="2200" dirty="0" err="1"/>
              <a:t>Viṣṇu</a:t>
            </a:r>
            <a:r>
              <a:rPr lang="en-US" sz="2200" dirty="0"/>
              <a:t> is the most auspicious name, and His pastimes are also </a:t>
            </a:r>
            <a:r>
              <a:rPr lang="en-US" sz="2200" dirty="0" err="1"/>
              <a:t>nondifferent</a:t>
            </a:r>
            <a:r>
              <a:rPr lang="en-US" sz="2200" dirty="0"/>
              <a:t> from the holy name of the Lord. There are many foolish persons who say that one can chant Hare </a:t>
            </a:r>
            <a:r>
              <a:rPr lang="en-US" sz="2200" dirty="0" err="1"/>
              <a:t>Kṛṣṇa</a:t>
            </a:r>
            <a:r>
              <a:rPr lang="en-US" sz="2200" dirty="0"/>
              <a:t> or chant the name of </a:t>
            </a:r>
            <a:r>
              <a:rPr lang="en-US" sz="2200" dirty="0" err="1"/>
              <a:t>Kālī</a:t>
            </a:r>
            <a:r>
              <a:rPr lang="en-US" sz="2200" dirty="0"/>
              <a:t> or </a:t>
            </a:r>
            <a:r>
              <a:rPr lang="en-US" sz="2200" dirty="0" err="1"/>
              <a:t>Durgā</a:t>
            </a:r>
            <a:r>
              <a:rPr lang="en-US" sz="2200" dirty="0"/>
              <a:t> or Śiva because they are all the same. If one thinks that the holy name of the Supreme Personality of Godhead and the names and activities of the demigods are on the same level, or if one accepts the holy name of </a:t>
            </a:r>
            <a:r>
              <a:rPr lang="en-US" sz="2200" dirty="0" err="1"/>
              <a:t>Viṣṇu</a:t>
            </a:r>
            <a:r>
              <a:rPr lang="en-US" sz="2200" dirty="0"/>
              <a:t> to be a material sound vibration, that is also an offense</a:t>
            </a:r>
            <a:r>
              <a:rPr lang="en-US" sz="2200" dirty="0" smtClean="0"/>
              <a:t>.</a:t>
            </a:r>
            <a:endParaRPr lang="en-US" sz="2200" dirty="0"/>
          </a:p>
        </p:txBody>
      </p:sp>
    </p:spTree>
    <p:extLst>
      <p:ext uri="{BB962C8B-B14F-4D97-AF65-F5344CB8AC3E}">
        <p14:creationId xmlns:p14="http://schemas.microsoft.com/office/powerpoint/2010/main" val="3817172318"/>
      </p:ext>
    </p:extLst>
  </p:cSld>
  <p:clrMapOvr>
    <a:masterClrMapping/>
  </p:clrMapOvr>
  <mc:AlternateContent xmlns:mc="http://schemas.openxmlformats.org/markup-compatibility/2006" xmlns:p14="http://schemas.microsoft.com/office/powerpoint/2010/main">
    <mc:Choice Requires="p14">
      <p:transition spd="slow" p14:dur="1200" advTm="5000">
        <p14:flip dir="r"/>
      </p:transition>
    </mc:Choice>
    <mc:Fallback xmlns="">
      <p:transition spd="slow" advTm="5000">
        <p:fade/>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EEA781B1-A176-476B-8A4A-EEA0CCC0D443}" type="slidenum">
              <a:rPr lang="en-US" smtClean="0"/>
              <a:t>13</a:t>
            </a:fld>
            <a:endParaRPr lang="en-US"/>
          </a:p>
        </p:txBody>
      </p:sp>
      <p:sp>
        <p:nvSpPr>
          <p:cNvPr id="3" name="Rectangle 2"/>
          <p:cNvSpPr/>
          <p:nvPr/>
        </p:nvSpPr>
        <p:spPr>
          <a:xfrm>
            <a:off x="381000" y="381000"/>
            <a:ext cx="8458200" cy="5632311"/>
          </a:xfrm>
          <a:prstGeom prst="rect">
            <a:avLst/>
          </a:prstGeom>
        </p:spPr>
        <p:txBody>
          <a:bodyPr wrap="square">
            <a:spAutoFit/>
          </a:bodyPr>
          <a:lstStyle/>
          <a:p>
            <a:pPr marL="342900" indent="-342900">
              <a:buFont typeface="Arial" panose="020B0604020202020204" pitchFamily="34" charset="0"/>
              <a:buChar char="•"/>
            </a:pPr>
            <a:r>
              <a:rPr lang="en-US" sz="2400" dirty="0" smtClean="0"/>
              <a:t>The </a:t>
            </a:r>
            <a:r>
              <a:rPr lang="en-US" sz="2400" dirty="0"/>
              <a:t>third offense is to think of the spiritual master who spreads the glories of the Lord as an ordinary human </a:t>
            </a:r>
            <a:r>
              <a:rPr lang="en-US" sz="2400" dirty="0" smtClean="0"/>
              <a:t>being.</a:t>
            </a:r>
          </a:p>
          <a:p>
            <a:pPr marL="342900" indent="-342900">
              <a:buFont typeface="Arial" panose="020B0604020202020204" pitchFamily="34" charset="0"/>
              <a:buChar char="•"/>
            </a:pPr>
            <a:r>
              <a:rPr lang="en-US" sz="2400" dirty="0" smtClean="0"/>
              <a:t>The </a:t>
            </a:r>
            <a:r>
              <a:rPr lang="en-US" sz="2400" dirty="0"/>
              <a:t>fourth offense is to consider the Vedic literatures, such as the </a:t>
            </a:r>
            <a:r>
              <a:rPr lang="en-US" sz="2400" dirty="0" err="1"/>
              <a:t>Purāṇas</a:t>
            </a:r>
            <a:r>
              <a:rPr lang="en-US" sz="2400" dirty="0"/>
              <a:t> or other transcendentally revealed scriptures, to be ordinary books of knowledge. </a:t>
            </a:r>
            <a:endParaRPr lang="en-US" sz="2400" dirty="0" smtClean="0"/>
          </a:p>
          <a:p>
            <a:pPr marL="342900" indent="-342900">
              <a:buFont typeface="Arial" panose="020B0604020202020204" pitchFamily="34" charset="0"/>
              <a:buChar char="•"/>
            </a:pPr>
            <a:r>
              <a:rPr lang="en-US" sz="2400" dirty="0" smtClean="0"/>
              <a:t>The </a:t>
            </a:r>
            <a:r>
              <a:rPr lang="en-US" sz="2400" dirty="0"/>
              <a:t>fifth offense is to think that devotees have given artificial importance to the holy name of God. The actual fact is that the Lord is </a:t>
            </a:r>
            <a:r>
              <a:rPr lang="en-US" sz="2400" dirty="0" err="1"/>
              <a:t>nondifferent</a:t>
            </a:r>
            <a:r>
              <a:rPr lang="en-US" sz="2400" dirty="0"/>
              <a:t> from His name. The highest realization of spiritual value is to chant the holy name of God, as prescribed for the age — Hare </a:t>
            </a:r>
            <a:r>
              <a:rPr lang="en-US" sz="2400" dirty="0" err="1"/>
              <a:t>Kṛṣṇa</a:t>
            </a:r>
            <a:r>
              <a:rPr lang="en-US" sz="2400" dirty="0"/>
              <a:t>, Hare </a:t>
            </a:r>
            <a:r>
              <a:rPr lang="en-US" sz="2400" dirty="0" err="1"/>
              <a:t>Kṛṣṇa</a:t>
            </a:r>
            <a:r>
              <a:rPr lang="en-US" sz="2400" dirty="0"/>
              <a:t>, </a:t>
            </a:r>
            <a:r>
              <a:rPr lang="en-US" sz="2400" dirty="0" err="1"/>
              <a:t>Kṛṣṇa</a:t>
            </a:r>
            <a:r>
              <a:rPr lang="en-US" sz="2400" dirty="0"/>
              <a:t> </a:t>
            </a:r>
            <a:r>
              <a:rPr lang="en-US" sz="2400" dirty="0" err="1"/>
              <a:t>Kṛṣṇa</a:t>
            </a:r>
            <a:r>
              <a:rPr lang="en-US" sz="2400" dirty="0"/>
              <a:t>, Hare Hare/ Hare </a:t>
            </a:r>
            <a:r>
              <a:rPr lang="en-US" sz="2400" dirty="0" err="1"/>
              <a:t>Rāma</a:t>
            </a:r>
            <a:r>
              <a:rPr lang="en-US" sz="2400" dirty="0"/>
              <a:t>, Hare </a:t>
            </a:r>
            <a:r>
              <a:rPr lang="en-US" sz="2400" dirty="0" err="1"/>
              <a:t>Rāma</a:t>
            </a:r>
            <a:r>
              <a:rPr lang="en-US" sz="2400" dirty="0"/>
              <a:t>, </a:t>
            </a:r>
            <a:r>
              <a:rPr lang="en-US" sz="2400" dirty="0" err="1"/>
              <a:t>Rāma</a:t>
            </a:r>
            <a:r>
              <a:rPr lang="en-US" sz="2400" dirty="0"/>
              <a:t> </a:t>
            </a:r>
            <a:r>
              <a:rPr lang="en-US" sz="2400" dirty="0" err="1"/>
              <a:t>Rāma</a:t>
            </a:r>
            <a:r>
              <a:rPr lang="en-US" sz="2400" dirty="0"/>
              <a:t>, Hare </a:t>
            </a:r>
            <a:r>
              <a:rPr lang="en-US" sz="2400" dirty="0" err="1"/>
              <a:t>Hare</a:t>
            </a:r>
            <a:r>
              <a:rPr lang="en-US" sz="2400" dirty="0"/>
              <a:t>. </a:t>
            </a:r>
            <a:endParaRPr lang="en-US" sz="2400" dirty="0"/>
          </a:p>
        </p:txBody>
      </p:sp>
    </p:spTree>
    <p:extLst>
      <p:ext uri="{BB962C8B-B14F-4D97-AF65-F5344CB8AC3E}">
        <p14:creationId xmlns:p14="http://schemas.microsoft.com/office/powerpoint/2010/main" val="2692371008"/>
      </p:ext>
    </p:extLst>
  </p:cSld>
  <p:clrMapOvr>
    <a:masterClrMapping/>
  </p:clrMapOvr>
  <mc:AlternateContent xmlns:mc="http://schemas.openxmlformats.org/markup-compatibility/2006" xmlns:p14="http://schemas.microsoft.com/office/powerpoint/2010/main">
    <mc:Choice Requires="p14">
      <p:transition spd="slow" p14:dur="1200" advTm="5000">
        <p14:flip dir="r"/>
      </p:transition>
    </mc:Choice>
    <mc:Fallback xmlns="">
      <p:transition spd="slow" advTm="5000">
        <p:fade/>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EEA781B1-A176-476B-8A4A-EEA0CCC0D443}" type="slidenum">
              <a:rPr lang="en-US" smtClean="0"/>
              <a:t>14</a:t>
            </a:fld>
            <a:endParaRPr lang="en-US"/>
          </a:p>
        </p:txBody>
      </p:sp>
      <p:sp>
        <p:nvSpPr>
          <p:cNvPr id="3" name="Rectangle 2"/>
          <p:cNvSpPr/>
          <p:nvPr/>
        </p:nvSpPr>
        <p:spPr>
          <a:xfrm>
            <a:off x="228600" y="152400"/>
            <a:ext cx="8412480" cy="6524863"/>
          </a:xfrm>
          <a:prstGeom prst="rect">
            <a:avLst/>
          </a:prstGeom>
        </p:spPr>
        <p:txBody>
          <a:bodyPr wrap="square">
            <a:spAutoFit/>
          </a:bodyPr>
          <a:lstStyle/>
          <a:p>
            <a:pPr marL="342900" indent="-342900">
              <a:buFont typeface="Arial" panose="020B0604020202020204" pitchFamily="34" charset="0"/>
              <a:buChar char="•"/>
            </a:pPr>
            <a:r>
              <a:rPr lang="en-US" sz="2200" dirty="0"/>
              <a:t>The sixth offense is to give some interpretation on the holy name of God. </a:t>
            </a:r>
            <a:endParaRPr lang="en-US" sz="2200" dirty="0" smtClean="0"/>
          </a:p>
          <a:p>
            <a:pPr marL="342900" indent="-342900">
              <a:buFont typeface="Arial" panose="020B0604020202020204" pitchFamily="34" charset="0"/>
              <a:buChar char="•"/>
            </a:pPr>
            <a:r>
              <a:rPr lang="en-US" sz="2200" dirty="0" smtClean="0"/>
              <a:t>The </a:t>
            </a:r>
            <a:r>
              <a:rPr lang="en-US" sz="2200" dirty="0"/>
              <a:t>seventh offense is to act sinfully on the strength of chanting the holy name of God. It is understood that one can be freed from all sinful reaction simply by chanting the holy name of God, but if one thinks that he is therefore at liberty to commit all kinds of sinful acts, that is a symptom of offense. </a:t>
            </a:r>
            <a:endParaRPr lang="en-US" sz="2200" dirty="0" smtClean="0"/>
          </a:p>
          <a:p>
            <a:pPr marL="342900" indent="-342900">
              <a:buFont typeface="Arial" panose="020B0604020202020204" pitchFamily="34" charset="0"/>
              <a:buChar char="•"/>
            </a:pPr>
            <a:r>
              <a:rPr lang="en-US" sz="2200" dirty="0" smtClean="0"/>
              <a:t>The </a:t>
            </a:r>
            <a:r>
              <a:rPr lang="en-US" sz="2200" dirty="0"/>
              <a:t>eighth offense is to equate the chanting of Hare </a:t>
            </a:r>
            <a:r>
              <a:rPr lang="en-US" sz="2200" dirty="0" err="1"/>
              <a:t>Kṛṣṇa</a:t>
            </a:r>
            <a:r>
              <a:rPr lang="en-US" sz="2200" dirty="0"/>
              <a:t> with other spiritual activities, such as meditation, austerity, penance or sacrifice. They cannot be equated at any level. </a:t>
            </a:r>
            <a:endParaRPr lang="en-US" sz="2200" dirty="0" smtClean="0"/>
          </a:p>
          <a:p>
            <a:pPr marL="342900" indent="-342900">
              <a:buFont typeface="Arial" panose="020B0604020202020204" pitchFamily="34" charset="0"/>
              <a:buChar char="•"/>
            </a:pPr>
            <a:r>
              <a:rPr lang="en-US" sz="2200" dirty="0" smtClean="0"/>
              <a:t>The </a:t>
            </a:r>
            <a:r>
              <a:rPr lang="en-US" sz="2200" dirty="0"/>
              <a:t>ninth offense is to specifically glorify the importance of the holy name before persons who have no interest. </a:t>
            </a:r>
            <a:endParaRPr lang="en-US" sz="2200" dirty="0" smtClean="0"/>
          </a:p>
          <a:p>
            <a:pPr marL="342900" indent="-342900">
              <a:buFont typeface="Arial" panose="020B0604020202020204" pitchFamily="34" charset="0"/>
              <a:buChar char="•"/>
            </a:pPr>
            <a:r>
              <a:rPr lang="en-US" sz="2200" dirty="0" smtClean="0"/>
              <a:t>The </a:t>
            </a:r>
            <a:r>
              <a:rPr lang="en-US" sz="2200" dirty="0"/>
              <a:t>tenth offense is to be attached to the misconception of possessing something, or to accept the body as one's self, while executing the process of spiritual cultivation.</a:t>
            </a:r>
            <a:endParaRPr lang="en-US" sz="2200" dirty="0"/>
          </a:p>
        </p:txBody>
      </p:sp>
    </p:spTree>
    <p:extLst>
      <p:ext uri="{BB962C8B-B14F-4D97-AF65-F5344CB8AC3E}">
        <p14:creationId xmlns:p14="http://schemas.microsoft.com/office/powerpoint/2010/main" val="2139911563"/>
      </p:ext>
    </p:extLst>
  </p:cSld>
  <p:clrMapOvr>
    <a:masterClrMapping/>
  </p:clrMapOvr>
  <mc:AlternateContent xmlns:mc="http://schemas.openxmlformats.org/markup-compatibility/2006" xmlns:p14="http://schemas.microsoft.com/office/powerpoint/2010/main">
    <mc:Choice Requires="p14">
      <p:transition spd="slow" p14:dur="1200" advTm="5000">
        <p14:flip dir="r"/>
      </p:transition>
    </mc:Choice>
    <mc:Fallback xmlns="">
      <p:transition spd="slow" advTm="5000">
        <p:fade/>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EEA781B1-A176-476B-8A4A-EEA0CCC0D443}" type="slidenum">
              <a:rPr lang="en-US" smtClean="0"/>
              <a:t>15</a:t>
            </a:fld>
            <a:endParaRPr lang="en-US"/>
          </a:p>
        </p:txBody>
      </p:sp>
      <p:sp>
        <p:nvSpPr>
          <p:cNvPr id="3" name="Rectangle 2"/>
          <p:cNvSpPr/>
          <p:nvPr/>
        </p:nvSpPr>
        <p:spPr>
          <a:xfrm>
            <a:off x="228600" y="228600"/>
            <a:ext cx="6035040" cy="3931920"/>
          </a:xfrm>
          <a:prstGeom prst="rect">
            <a:avLst/>
          </a:prstGeom>
        </p:spPr>
        <p:style>
          <a:lnRef idx="2">
            <a:schemeClr val="dk1"/>
          </a:lnRef>
          <a:fillRef idx="1">
            <a:schemeClr val="lt1"/>
          </a:fillRef>
          <a:effectRef idx="0">
            <a:schemeClr val="dk1"/>
          </a:effectRef>
          <a:fontRef idx="minor">
            <a:schemeClr val="dk1"/>
          </a:fontRef>
        </p:style>
        <p:txBody>
          <a:bodyPr wrap="square">
            <a:spAutoFit/>
          </a:bodyPr>
          <a:lstStyle/>
          <a:p>
            <a:r>
              <a:rPr lang="en-US" sz="2400" dirty="0" smtClean="0"/>
              <a:t>When </a:t>
            </a:r>
            <a:r>
              <a:rPr lang="en-US" sz="2400" dirty="0"/>
              <a:t>one is free from all ten of these offenses in chanting the holy name of God, he develops the ecstatic bodily features called </a:t>
            </a:r>
            <a:r>
              <a:rPr lang="en-US" sz="2400" i="1" dirty="0" err="1"/>
              <a:t>pulakāśru</a:t>
            </a:r>
            <a:r>
              <a:rPr lang="en-US" sz="2400" dirty="0"/>
              <a:t>. </a:t>
            </a:r>
            <a:r>
              <a:rPr lang="en-US" sz="2400" dirty="0" err="1"/>
              <a:t>Pulaka</a:t>
            </a:r>
            <a:r>
              <a:rPr lang="en-US" sz="2400" dirty="0"/>
              <a:t> means "symptoms of happiness," and </a:t>
            </a:r>
            <a:r>
              <a:rPr lang="en-US" sz="2400" dirty="0" err="1"/>
              <a:t>aśru</a:t>
            </a:r>
            <a:r>
              <a:rPr lang="en-US" sz="2400" dirty="0"/>
              <a:t> means "tears in the eyes</a:t>
            </a:r>
            <a:r>
              <a:rPr lang="en-US" sz="2400" dirty="0" smtClean="0"/>
              <a:t>.“</a:t>
            </a:r>
          </a:p>
          <a:p>
            <a:r>
              <a:rPr lang="en-US" sz="2400" dirty="0" smtClean="0"/>
              <a:t>The </a:t>
            </a:r>
            <a:r>
              <a:rPr lang="en-US" sz="2400" dirty="0"/>
              <a:t>symptoms of happiness and tears in the eyes must appear in a person who has chanted the holy name </a:t>
            </a:r>
            <a:r>
              <a:rPr lang="en-US" sz="2400" dirty="0" err="1"/>
              <a:t>offenselessly</a:t>
            </a:r>
            <a:r>
              <a:rPr lang="en-US" sz="2400" dirty="0"/>
              <a:t>. </a:t>
            </a:r>
            <a:endParaRPr lang="en-US" sz="2400" dirty="0" smtClean="0"/>
          </a:p>
        </p:txBody>
      </p:sp>
      <p:sp>
        <p:nvSpPr>
          <p:cNvPr id="4" name="Rectangle 3"/>
          <p:cNvSpPr/>
          <p:nvPr/>
        </p:nvSpPr>
        <p:spPr>
          <a:xfrm>
            <a:off x="228600" y="4321076"/>
            <a:ext cx="6035040" cy="2308324"/>
          </a:xfrm>
          <a:prstGeom prst="rect">
            <a:avLst/>
          </a:prstGeom>
        </p:spPr>
        <p:style>
          <a:lnRef idx="1">
            <a:schemeClr val="accent6"/>
          </a:lnRef>
          <a:fillRef idx="3">
            <a:schemeClr val="accent6"/>
          </a:fillRef>
          <a:effectRef idx="2">
            <a:schemeClr val="accent6"/>
          </a:effectRef>
          <a:fontRef idx="minor">
            <a:schemeClr val="lt1"/>
          </a:fontRef>
        </p:style>
        <p:txBody>
          <a:bodyPr wrap="square">
            <a:spAutoFit/>
          </a:bodyPr>
          <a:lstStyle/>
          <a:p>
            <a:r>
              <a:rPr lang="en-US" sz="2400" dirty="0"/>
              <a:t>Here in this verse it is stated that those who have actually developed the symptoms of happiness and tears in the eyes by chanting the glories of the Lord are eligible to enter the kingdom of God.</a:t>
            </a:r>
            <a:endParaRPr lang="en-US" sz="2400" dirty="0"/>
          </a:p>
        </p:txBody>
      </p:sp>
      <p:pic>
        <p:nvPicPr>
          <p:cNvPr id="5" name="Picture 4"/>
          <p:cNvPicPr>
            <a:picLocks noChangeAspect="1"/>
          </p:cNvPicPr>
          <p:nvPr/>
        </p:nvPicPr>
        <p:blipFill rotWithShape="1">
          <a:blip r:embed="rId2" cstate="screen">
            <a:extLst>
              <a:ext uri="{28A0092B-C50C-407E-A947-70E740481C1C}">
                <a14:useLocalDpi xmlns:a14="http://schemas.microsoft.com/office/drawing/2010/main"/>
              </a:ext>
            </a:extLst>
          </a:blip>
          <a:srcRect/>
          <a:stretch/>
        </p:blipFill>
        <p:spPr>
          <a:xfrm>
            <a:off x="6400800" y="990600"/>
            <a:ext cx="2581528" cy="4709160"/>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3811868556"/>
      </p:ext>
    </p:extLst>
  </p:cSld>
  <p:clrMapOvr>
    <a:masterClrMapping/>
  </p:clrMapOvr>
  <mc:AlternateContent xmlns:mc="http://schemas.openxmlformats.org/markup-compatibility/2006" xmlns:p14="http://schemas.microsoft.com/office/powerpoint/2010/main">
    <mc:Choice Requires="p14">
      <p:transition spd="slow" p14:dur="1200" advTm="5000">
        <p14:flip dir="r"/>
      </p:transition>
    </mc:Choice>
    <mc:Fallback xmlns="">
      <p:transition spd="slow" advTm="5000">
        <p:fade/>
      </p:transition>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EEA781B1-A176-476B-8A4A-EEA0CCC0D443}" type="slidenum">
              <a:rPr lang="en-US" smtClean="0"/>
              <a:t>16</a:t>
            </a:fld>
            <a:endParaRPr lang="en-US"/>
          </a:p>
        </p:txBody>
      </p:sp>
      <p:sp>
        <p:nvSpPr>
          <p:cNvPr id="3" name="Rectangle 2"/>
          <p:cNvSpPr/>
          <p:nvPr/>
        </p:nvSpPr>
        <p:spPr>
          <a:xfrm>
            <a:off x="152400" y="106680"/>
            <a:ext cx="4572000" cy="6583680"/>
          </a:xfrm>
          <a:prstGeom prst="rect">
            <a:avLst/>
          </a:prstGeom>
          <a:solidFill>
            <a:schemeClr val="bg1">
              <a:lumMod val="95000"/>
            </a:schemeClr>
          </a:solidFill>
          <a:ln w="38100">
            <a:solidFill>
              <a:schemeClr val="accent6"/>
            </a:solidFill>
          </a:ln>
        </p:spPr>
        <p:style>
          <a:lnRef idx="2">
            <a:schemeClr val="dk1"/>
          </a:lnRef>
          <a:fillRef idx="1">
            <a:schemeClr val="lt1"/>
          </a:fillRef>
          <a:effectRef idx="0">
            <a:schemeClr val="dk1"/>
          </a:effectRef>
          <a:fontRef idx="minor">
            <a:schemeClr val="dk1"/>
          </a:fontRef>
        </p:style>
        <p:txBody>
          <a:bodyPr wrap="square">
            <a:spAutoFit/>
          </a:bodyPr>
          <a:lstStyle/>
          <a:p>
            <a:r>
              <a:rPr lang="en-US" sz="2400" dirty="0"/>
              <a:t>In the </a:t>
            </a:r>
            <a:r>
              <a:rPr lang="en-US" sz="2400" i="1" dirty="0" err="1"/>
              <a:t>Caitanya-caritāmṛta</a:t>
            </a:r>
            <a:r>
              <a:rPr lang="en-US" sz="2400" i="1" dirty="0"/>
              <a:t> </a:t>
            </a:r>
            <a:r>
              <a:rPr lang="en-US" sz="2400" dirty="0"/>
              <a:t>it is said that if one does not develop these symptoms while chanting Hare </a:t>
            </a:r>
            <a:r>
              <a:rPr lang="en-US" sz="2400" dirty="0" err="1"/>
              <a:t>Kṛṣṇa</a:t>
            </a:r>
            <a:r>
              <a:rPr lang="en-US" sz="2400" dirty="0"/>
              <a:t>, it is to be understood that he is still offensive. </a:t>
            </a:r>
            <a:endParaRPr lang="en-US" sz="2400" dirty="0" smtClean="0"/>
          </a:p>
          <a:p>
            <a:endParaRPr lang="en-US" sz="1400" dirty="0"/>
          </a:p>
          <a:p>
            <a:r>
              <a:rPr lang="en-US" sz="2400" i="1" dirty="0" err="1" smtClean="0"/>
              <a:t>Caitanya-caritāmṛta</a:t>
            </a:r>
            <a:r>
              <a:rPr lang="en-US" sz="2400" i="1" dirty="0" smtClean="0"/>
              <a:t> </a:t>
            </a:r>
            <a:r>
              <a:rPr lang="en-US" sz="2400" dirty="0"/>
              <a:t>suggests a nice remedy in this connection. There it is said in verse 31, Chapter Eight, of </a:t>
            </a:r>
            <a:r>
              <a:rPr lang="en-US" sz="2400" dirty="0" err="1"/>
              <a:t>Ādi-līlā</a:t>
            </a:r>
            <a:r>
              <a:rPr lang="en-US" sz="2400" dirty="0"/>
              <a:t>, that if anyone takes shelter of Lord </a:t>
            </a:r>
            <a:r>
              <a:rPr lang="en-US" sz="2400" dirty="0" err="1"/>
              <a:t>Caitanya</a:t>
            </a:r>
            <a:r>
              <a:rPr lang="en-US" sz="2400" dirty="0"/>
              <a:t> and just chants the holy name of the Lord, Hare </a:t>
            </a:r>
            <a:r>
              <a:rPr lang="en-US" sz="2400" dirty="0" err="1"/>
              <a:t>Kṛṣṇa</a:t>
            </a:r>
            <a:r>
              <a:rPr lang="en-US" sz="2400" dirty="0"/>
              <a:t>, he becomes freed from all offenses.</a:t>
            </a:r>
            <a:endParaRPr lang="en-US" sz="2400" dirty="0"/>
          </a:p>
        </p:txBody>
      </p:sp>
      <p:pic>
        <p:nvPicPr>
          <p:cNvPr id="4" name="Picture 3"/>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5242561" y="457200"/>
            <a:ext cx="1693946" cy="1537256"/>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extLst>
      <p:ext uri="{BB962C8B-B14F-4D97-AF65-F5344CB8AC3E}">
        <p14:creationId xmlns:p14="http://schemas.microsoft.com/office/powerpoint/2010/main" val="3224314363"/>
      </p:ext>
    </p:extLst>
  </p:cSld>
  <p:clrMapOvr>
    <a:masterClrMapping/>
  </p:clrMapOvr>
  <mc:AlternateContent xmlns:mc="http://schemas.openxmlformats.org/markup-compatibility/2006" xmlns:p14="http://schemas.microsoft.com/office/powerpoint/2010/main">
    <mc:Choice Requires="p14">
      <p:transition spd="slow" p14:dur="1200" advTm="5000">
        <p14:flip dir="r"/>
      </p:transition>
    </mc:Choice>
    <mc:Fallback xmlns="">
      <p:transition spd="slow" advTm="5000">
        <p:fade/>
      </p:transition>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EEA781B1-A176-476B-8A4A-EEA0CCC0D443}" type="slidenum">
              <a:rPr lang="en-US" smtClean="0"/>
              <a:t>17</a:t>
            </a:fld>
            <a:endParaRPr lang="en-US"/>
          </a:p>
        </p:txBody>
      </p:sp>
      <p:pic>
        <p:nvPicPr>
          <p:cNvPr id="5" name="Picture 4"/>
          <p:cNvPicPr>
            <a:picLocks noChangeAspect="1"/>
          </p:cNvPicPr>
          <p:nvPr/>
        </p:nvPicPr>
        <p:blipFill>
          <a:blip r:embed="rId2">
            <a:extLst>
              <a:ext uri="{28A0092B-C50C-407E-A947-70E740481C1C}">
                <a14:useLocalDpi xmlns:a14="http://schemas.microsoft.com/office/drawing/2010/main"/>
              </a:ext>
            </a:extLst>
          </a:blip>
          <a:stretch>
            <a:fillRect/>
          </a:stretch>
        </p:blipFill>
        <p:spPr>
          <a:xfrm>
            <a:off x="3810000" y="998220"/>
            <a:ext cx="2286000" cy="3307080"/>
          </a:xfrm>
          <a:prstGeom prst="rect">
            <a:avLst/>
          </a:prstGeom>
          <a:ln>
            <a:noFill/>
          </a:ln>
          <a:effectLst>
            <a:outerShdw blurRad="292100" dist="139700" dir="2700000" algn="tl" rotWithShape="0">
              <a:srgbClr val="333333">
                <a:alpha val="65000"/>
              </a:srgbClr>
            </a:outerShdw>
          </a:effectLst>
        </p:spPr>
      </p:pic>
      <p:pic>
        <p:nvPicPr>
          <p:cNvPr id="3" name="Picture 2"/>
          <p:cNvPicPr>
            <a:picLocks noChangeAspect="1"/>
          </p:cNvPicPr>
          <p:nvPr/>
        </p:nvPicPr>
        <p:blipFill>
          <a:blip r:embed="rId3">
            <a:extLst>
              <a:ext uri="{28A0092B-C50C-407E-A947-70E740481C1C}">
                <a14:useLocalDpi xmlns:a14="http://schemas.microsoft.com/office/drawing/2010/main"/>
              </a:ext>
            </a:extLst>
          </a:blip>
          <a:stretch>
            <a:fillRect/>
          </a:stretch>
        </p:blipFill>
        <p:spPr>
          <a:xfrm>
            <a:off x="228600" y="304800"/>
            <a:ext cx="2762250" cy="4000500"/>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pic>
        <p:nvPicPr>
          <p:cNvPr id="4" name="Picture 3"/>
          <p:cNvPicPr>
            <a:picLocks noChangeAspect="1"/>
          </p:cNvPicPr>
          <p:nvPr/>
        </p:nvPicPr>
        <p:blipFill>
          <a:blip r:embed="rId4" cstate="screen">
            <a:extLst>
              <a:ext uri="{28A0092B-C50C-407E-A947-70E740481C1C}">
                <a14:useLocalDpi xmlns:a14="http://schemas.microsoft.com/office/drawing/2010/main"/>
              </a:ext>
            </a:extLst>
          </a:blip>
          <a:stretch>
            <a:fillRect/>
          </a:stretch>
        </p:blipFill>
        <p:spPr>
          <a:xfrm>
            <a:off x="2057400" y="3810000"/>
            <a:ext cx="2251964" cy="2362200"/>
          </a:xfrm>
          <a:prstGeom prst="rect">
            <a:avLst/>
          </a:prstGeom>
          <a:ln>
            <a:noFill/>
          </a:ln>
          <a:effectLst>
            <a:outerShdw blurRad="292100" dist="139700" dir="2700000" algn="tl" rotWithShape="0">
              <a:srgbClr val="333333">
                <a:alpha val="65000"/>
              </a:srgbClr>
            </a:outerShdw>
          </a:effectLst>
        </p:spPr>
      </p:pic>
      <p:pic>
        <p:nvPicPr>
          <p:cNvPr id="6" name="Picture 5"/>
          <p:cNvPicPr>
            <a:picLocks noChangeAspect="1"/>
          </p:cNvPicPr>
          <p:nvPr/>
        </p:nvPicPr>
        <p:blipFill>
          <a:blip r:embed="rId5" cstate="screen">
            <a:extLst>
              <a:ext uri="{28A0092B-C50C-407E-A947-70E740481C1C}">
                <a14:useLocalDpi xmlns:a14="http://schemas.microsoft.com/office/drawing/2010/main"/>
              </a:ext>
            </a:extLst>
          </a:blip>
          <a:stretch>
            <a:fillRect/>
          </a:stretch>
        </p:blipFill>
        <p:spPr>
          <a:xfrm>
            <a:off x="5715000" y="4724400"/>
            <a:ext cx="1950720" cy="1569720"/>
          </a:xfrm>
          <a:prstGeom prst="rect">
            <a:avLst/>
          </a:prstGeom>
          <a:ln>
            <a:noFill/>
          </a:ln>
          <a:effectLst>
            <a:softEdge rad="112500"/>
          </a:effectLst>
        </p:spPr>
      </p:pic>
      <p:pic>
        <p:nvPicPr>
          <p:cNvPr id="7" name="Picture 6"/>
          <p:cNvPicPr>
            <a:picLocks noChangeAspect="1"/>
          </p:cNvPicPr>
          <p:nvPr/>
        </p:nvPicPr>
        <p:blipFill>
          <a:blip r:embed="rId6" cstate="screen">
            <a:extLst>
              <a:ext uri="{28A0092B-C50C-407E-A947-70E740481C1C}">
                <a14:useLocalDpi xmlns:a14="http://schemas.microsoft.com/office/drawing/2010/main"/>
              </a:ext>
            </a:extLst>
          </a:blip>
          <a:stretch>
            <a:fillRect/>
          </a:stretch>
        </p:blipFill>
        <p:spPr>
          <a:xfrm>
            <a:off x="7665720" y="5646420"/>
            <a:ext cx="1097280" cy="882966"/>
          </a:xfrm>
          <a:prstGeom prst="rect">
            <a:avLst/>
          </a:prstGeom>
          <a:ln>
            <a:noFill/>
          </a:ln>
          <a:effectLst>
            <a:softEdge rad="112500"/>
          </a:effectLst>
        </p:spPr>
      </p:pic>
    </p:spTree>
    <p:extLst>
      <p:ext uri="{BB962C8B-B14F-4D97-AF65-F5344CB8AC3E}">
        <p14:creationId xmlns:p14="http://schemas.microsoft.com/office/powerpoint/2010/main" val="3467131160"/>
      </p:ext>
    </p:extLst>
  </p:cSld>
  <p:clrMapOvr>
    <a:masterClrMapping/>
  </p:clrMapOvr>
  <mc:AlternateContent xmlns:mc="http://schemas.openxmlformats.org/markup-compatibility/2006" xmlns:p14="http://schemas.microsoft.com/office/powerpoint/2010/main">
    <mc:Choice Requires="p14">
      <p:transition spd="slow" p14:dur="1200" advTm="5000">
        <p14:flip dir="r"/>
      </p:transition>
    </mc:Choice>
    <mc:Fallback xmlns="">
      <p:transition spd="slow" advTm="5000">
        <p:fade/>
      </p:transition>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EEA781B1-A176-476B-8A4A-EEA0CCC0D443}" type="slidenum">
              <a:rPr lang="en-US" smtClean="0"/>
              <a:t>18</a:t>
            </a:fld>
            <a:endParaRPr lang="en-US"/>
          </a:p>
        </p:txBody>
      </p:sp>
      <p:pic>
        <p:nvPicPr>
          <p:cNvPr id="2050" name="Picture 2" descr="Image result for haridas thakur"/>
          <p:cNvPicPr>
            <a:picLocks noChangeAspect="1" noChangeArrowheads="1"/>
          </p:cNvPicPr>
          <p:nvPr/>
        </p:nvPicPr>
        <p:blipFill>
          <a:blip r:embed="rId2">
            <a:extLst>
              <a:ext uri="{28A0092B-C50C-407E-A947-70E740481C1C}">
                <a14:useLocalDpi xmlns:a14="http://schemas.microsoft.com/office/drawing/2010/main"/>
              </a:ext>
            </a:extLst>
          </a:blip>
          <a:srcRect/>
          <a:stretch>
            <a:fillRect/>
          </a:stretch>
        </p:blipFill>
        <p:spPr bwMode="auto">
          <a:xfrm>
            <a:off x="4114800" y="228600"/>
            <a:ext cx="4686300" cy="6310886"/>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rgbClr val="FFFFFF"/>
                </a:solidFill>
              </a14:hiddenFill>
            </a:ext>
          </a:extLst>
        </p:spPr>
      </p:pic>
      <p:sp>
        <p:nvSpPr>
          <p:cNvPr id="3" name="Rectangle 2"/>
          <p:cNvSpPr/>
          <p:nvPr/>
        </p:nvSpPr>
        <p:spPr>
          <a:xfrm>
            <a:off x="152400" y="228600"/>
            <a:ext cx="3429000" cy="1077218"/>
          </a:xfrm>
          <a:prstGeom prst="rect">
            <a:avLst/>
          </a:prstGeom>
        </p:spPr>
        <p:style>
          <a:lnRef idx="1">
            <a:schemeClr val="accent5"/>
          </a:lnRef>
          <a:fillRef idx="2">
            <a:schemeClr val="accent5"/>
          </a:fillRef>
          <a:effectRef idx="1">
            <a:schemeClr val="accent5"/>
          </a:effectRef>
          <a:fontRef idx="minor">
            <a:schemeClr val="dk1"/>
          </a:fontRef>
        </p:style>
        <p:txBody>
          <a:bodyPr wrap="square">
            <a:spAutoFit/>
          </a:bodyPr>
          <a:lstStyle/>
          <a:p>
            <a:r>
              <a:rPr lang="en-US" sz="2400" b="1" dirty="0" err="1" smtClean="0">
                <a:latin typeface="Baskerville Old Face" panose="02020602080505020303" pitchFamily="18" charset="0"/>
              </a:rPr>
              <a:t>Antya-lila</a:t>
            </a:r>
            <a:r>
              <a:rPr lang="en-US" sz="2400" b="1" dirty="0" smtClean="0">
                <a:latin typeface="Baskerville Old Face" panose="02020602080505020303" pitchFamily="18" charset="0"/>
              </a:rPr>
              <a:t>, Chapter 11</a:t>
            </a:r>
          </a:p>
          <a:p>
            <a:r>
              <a:rPr lang="en-US" sz="2000" b="1" dirty="0" smtClean="0">
                <a:latin typeface="Baskerville Old Face" panose="02020602080505020303" pitchFamily="18" charset="0"/>
              </a:rPr>
              <a:t>The </a:t>
            </a:r>
            <a:r>
              <a:rPr lang="en-US" sz="2000" b="1" dirty="0">
                <a:latin typeface="Baskerville Old Face" panose="02020602080505020303" pitchFamily="18" charset="0"/>
              </a:rPr>
              <a:t>Passing of </a:t>
            </a:r>
            <a:r>
              <a:rPr lang="en-US" sz="2000" b="1" dirty="0" err="1">
                <a:latin typeface="Baskerville Old Face" panose="02020602080505020303" pitchFamily="18" charset="0"/>
              </a:rPr>
              <a:t>Haridāsa</a:t>
            </a:r>
            <a:r>
              <a:rPr lang="en-US" sz="2000" b="1" dirty="0">
                <a:latin typeface="Baskerville Old Face" panose="02020602080505020303" pitchFamily="18" charset="0"/>
              </a:rPr>
              <a:t> </a:t>
            </a:r>
            <a:r>
              <a:rPr lang="en-US" sz="2000" b="1" dirty="0" err="1" smtClean="0">
                <a:latin typeface="Baskerville Old Face" panose="02020602080505020303" pitchFamily="18" charset="0"/>
              </a:rPr>
              <a:t>Ṭhākura</a:t>
            </a:r>
            <a:endParaRPr lang="en-US" sz="2000" b="1" dirty="0">
              <a:latin typeface="Baskerville Old Face" panose="02020602080505020303" pitchFamily="18" charset="0"/>
            </a:endParaRPr>
          </a:p>
        </p:txBody>
      </p:sp>
    </p:spTree>
    <p:extLst>
      <p:ext uri="{BB962C8B-B14F-4D97-AF65-F5344CB8AC3E}">
        <p14:creationId xmlns:p14="http://schemas.microsoft.com/office/powerpoint/2010/main" val="3298930090"/>
      </p:ext>
    </p:extLst>
  </p:cSld>
  <p:clrMapOvr>
    <a:masterClrMapping/>
  </p:clrMapOvr>
  <mc:AlternateContent xmlns:mc="http://schemas.openxmlformats.org/markup-compatibility/2006" xmlns:p14="http://schemas.microsoft.com/office/powerpoint/2010/main">
    <mc:Choice Requires="p14">
      <p:transition spd="slow" p14:dur="1200" advTm="5000">
        <p14:flip dir="r"/>
      </p:transition>
    </mc:Choice>
    <mc:Fallback xmlns="">
      <p:transition spd="slow" advTm="5000">
        <p:fade/>
      </p:transition>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EEA781B1-A176-476B-8A4A-EEA0CCC0D443}" type="slidenum">
              <a:rPr lang="en-US" smtClean="0"/>
              <a:t>19</a:t>
            </a:fld>
            <a:endParaRPr lang="en-US"/>
          </a:p>
        </p:txBody>
      </p:sp>
      <p:sp>
        <p:nvSpPr>
          <p:cNvPr id="3" name="Rectangle 2"/>
          <p:cNvSpPr/>
          <p:nvPr/>
        </p:nvSpPr>
        <p:spPr>
          <a:xfrm>
            <a:off x="914400" y="539889"/>
            <a:ext cx="7620000" cy="5632311"/>
          </a:xfrm>
          <a:prstGeom prst="rect">
            <a:avLst/>
          </a:prstGeom>
        </p:spPr>
        <p:style>
          <a:lnRef idx="2">
            <a:schemeClr val="dk1"/>
          </a:lnRef>
          <a:fillRef idx="1">
            <a:schemeClr val="lt1"/>
          </a:fillRef>
          <a:effectRef idx="0">
            <a:schemeClr val="dk1"/>
          </a:effectRef>
          <a:fontRef idx="minor">
            <a:schemeClr val="dk1"/>
          </a:fontRef>
        </p:style>
        <p:txBody>
          <a:bodyPr wrap="square">
            <a:spAutoFit/>
          </a:bodyPr>
          <a:lstStyle/>
          <a:p>
            <a:r>
              <a:rPr lang="en-US" sz="2400" b="1" u="sng" dirty="0"/>
              <a:t>CC </a:t>
            </a:r>
            <a:r>
              <a:rPr lang="en-US" sz="2400" b="1" u="sng" dirty="0" err="1"/>
              <a:t>Antya</a:t>
            </a:r>
            <a:r>
              <a:rPr lang="en-US" sz="2400" b="1" u="sng" dirty="0"/>
              <a:t> </a:t>
            </a:r>
            <a:r>
              <a:rPr lang="en-US" sz="2400" b="1" u="sng" dirty="0" smtClean="0"/>
              <a:t>11.50-56</a:t>
            </a:r>
            <a:r>
              <a:rPr lang="en-US" sz="2400" dirty="0" smtClean="0"/>
              <a:t>: </a:t>
            </a:r>
            <a:r>
              <a:rPr lang="en-US" sz="2400" dirty="0"/>
              <a:t>In front of all the great devotees like </a:t>
            </a:r>
            <a:r>
              <a:rPr lang="en-US" sz="2400" dirty="0" err="1"/>
              <a:t>Rāmānanda</a:t>
            </a:r>
            <a:r>
              <a:rPr lang="en-US" sz="2400" dirty="0"/>
              <a:t> </a:t>
            </a:r>
            <a:r>
              <a:rPr lang="en-US" sz="2400" dirty="0" err="1"/>
              <a:t>Rāya</a:t>
            </a:r>
            <a:r>
              <a:rPr lang="en-US" sz="2400" dirty="0"/>
              <a:t> and </a:t>
            </a:r>
            <a:r>
              <a:rPr lang="en-US" sz="2400" dirty="0" err="1"/>
              <a:t>Sārvabhauma</a:t>
            </a:r>
            <a:r>
              <a:rPr lang="en-US" sz="2400" dirty="0"/>
              <a:t> </a:t>
            </a:r>
            <a:r>
              <a:rPr lang="en-US" sz="2400" dirty="0" err="1"/>
              <a:t>Bhaṭṭācārya</a:t>
            </a:r>
            <a:r>
              <a:rPr lang="en-US" sz="2400" dirty="0"/>
              <a:t>, </a:t>
            </a:r>
            <a:r>
              <a:rPr lang="en-US" sz="2400" dirty="0" err="1"/>
              <a:t>Śrī</a:t>
            </a:r>
            <a:r>
              <a:rPr lang="en-US" sz="2400" dirty="0"/>
              <a:t> </a:t>
            </a:r>
            <a:r>
              <a:rPr lang="en-US" sz="2400" dirty="0" err="1"/>
              <a:t>Caitanya</a:t>
            </a:r>
            <a:r>
              <a:rPr lang="en-US" sz="2400" dirty="0"/>
              <a:t> </a:t>
            </a:r>
            <a:r>
              <a:rPr lang="en-US" sz="2400" dirty="0" err="1"/>
              <a:t>Mahāprabhu</a:t>
            </a:r>
            <a:r>
              <a:rPr lang="en-US" sz="2400" dirty="0"/>
              <a:t> began to describe the holy attributes of </a:t>
            </a:r>
            <a:r>
              <a:rPr lang="en-US" sz="2400" dirty="0" err="1"/>
              <a:t>Haridāsa</a:t>
            </a:r>
            <a:r>
              <a:rPr lang="en-US" sz="2400" dirty="0"/>
              <a:t> </a:t>
            </a:r>
            <a:r>
              <a:rPr lang="en-US" sz="2400" dirty="0" err="1"/>
              <a:t>Ṭhākura</a:t>
            </a:r>
            <a:r>
              <a:rPr lang="en-US" sz="2400" dirty="0"/>
              <a:t>.</a:t>
            </a:r>
          </a:p>
          <a:p>
            <a:r>
              <a:rPr lang="en-US" sz="2400" dirty="0" smtClean="0"/>
              <a:t>As </a:t>
            </a:r>
            <a:r>
              <a:rPr lang="en-US" sz="2400" dirty="0"/>
              <a:t>He described the transcendental attributes of </a:t>
            </a:r>
            <a:r>
              <a:rPr lang="en-US" sz="2400" dirty="0" err="1"/>
              <a:t>Haridāsa</a:t>
            </a:r>
            <a:r>
              <a:rPr lang="en-US" sz="2400" dirty="0"/>
              <a:t> </a:t>
            </a:r>
            <a:r>
              <a:rPr lang="en-US" sz="2400" dirty="0" err="1"/>
              <a:t>Ṭhākura</a:t>
            </a:r>
            <a:r>
              <a:rPr lang="en-US" sz="2400" dirty="0"/>
              <a:t>, </a:t>
            </a:r>
            <a:r>
              <a:rPr lang="en-US" sz="2400" dirty="0" err="1"/>
              <a:t>Śrī</a:t>
            </a:r>
            <a:r>
              <a:rPr lang="en-US" sz="2400" dirty="0"/>
              <a:t> </a:t>
            </a:r>
            <a:r>
              <a:rPr lang="en-US" sz="2400" dirty="0" err="1"/>
              <a:t>Caitanya</a:t>
            </a:r>
            <a:r>
              <a:rPr lang="en-US" sz="2400" dirty="0"/>
              <a:t> </a:t>
            </a:r>
            <a:r>
              <a:rPr lang="en-US" sz="2400" dirty="0" err="1"/>
              <a:t>Mahāprabhu</a:t>
            </a:r>
            <a:r>
              <a:rPr lang="en-US" sz="2400" dirty="0"/>
              <a:t> seemed to possess five mouths. The more He described, the more His great happiness increased.</a:t>
            </a:r>
          </a:p>
          <a:p>
            <a:r>
              <a:rPr lang="en-US" sz="2400" dirty="0" smtClean="0"/>
              <a:t>After </a:t>
            </a:r>
            <a:r>
              <a:rPr lang="en-US" sz="2400" dirty="0"/>
              <a:t>hearing of the transcendental qualities of </a:t>
            </a:r>
            <a:r>
              <a:rPr lang="en-US" sz="2400" dirty="0" err="1"/>
              <a:t>Haridāsa</a:t>
            </a:r>
            <a:r>
              <a:rPr lang="en-US" sz="2400" dirty="0"/>
              <a:t> </a:t>
            </a:r>
            <a:r>
              <a:rPr lang="en-US" sz="2400" dirty="0" err="1"/>
              <a:t>Ṭhākura</a:t>
            </a:r>
            <a:r>
              <a:rPr lang="en-US" sz="2400" dirty="0"/>
              <a:t>, all the devotees present were struck with wonder. They all offered their respectful </a:t>
            </a:r>
            <a:r>
              <a:rPr lang="en-US" sz="2400" dirty="0" err="1"/>
              <a:t>obeisances</a:t>
            </a:r>
            <a:r>
              <a:rPr lang="en-US" sz="2400" dirty="0"/>
              <a:t> to the lotus feet of </a:t>
            </a:r>
            <a:r>
              <a:rPr lang="en-US" sz="2400" dirty="0" err="1"/>
              <a:t>Haridāsa</a:t>
            </a:r>
            <a:r>
              <a:rPr lang="en-US" sz="2400" dirty="0"/>
              <a:t> </a:t>
            </a:r>
            <a:r>
              <a:rPr lang="en-US" sz="2400" dirty="0" err="1"/>
              <a:t>Ṭhākura</a:t>
            </a:r>
            <a:r>
              <a:rPr lang="en-US" sz="2400" dirty="0" smtClean="0"/>
              <a:t>.</a:t>
            </a:r>
            <a:endParaRPr lang="en-US" sz="2400" dirty="0"/>
          </a:p>
        </p:txBody>
      </p:sp>
    </p:spTree>
    <p:extLst>
      <p:ext uri="{BB962C8B-B14F-4D97-AF65-F5344CB8AC3E}">
        <p14:creationId xmlns:p14="http://schemas.microsoft.com/office/powerpoint/2010/main" val="2334118417"/>
      </p:ext>
    </p:extLst>
  </p:cSld>
  <p:clrMapOvr>
    <a:masterClrMapping/>
  </p:clrMapOvr>
  <mc:AlternateContent xmlns:mc="http://schemas.openxmlformats.org/markup-compatibility/2006" xmlns:p14="http://schemas.microsoft.com/office/powerpoint/2010/main">
    <mc:Choice Requires="p14">
      <p:transition spd="slow" p14:dur="1200" advTm="5000">
        <p14:flip dir="r"/>
      </p:transition>
    </mc:Choice>
    <mc:Fallback xmlns="">
      <p:transition spd="slow" advTm="5000">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a:blip r:embed="rId2">
            <a:extLst>
              <a:ext uri="{28A0092B-C50C-407E-A947-70E740481C1C}">
                <a14:useLocalDpi xmlns:a14="http://schemas.microsoft.com/office/drawing/2010/main"/>
              </a:ext>
            </a:extLst>
          </a:blip>
          <a:tile tx="0" ty="0" sx="100000" sy="100000" flip="none" algn="tl"/>
        </a:blipFill>
        <a:effectLst/>
      </p:bgPr>
    </p:bg>
    <p:spTree>
      <p:nvGrpSpPr>
        <p:cNvPr id="1" name=""/>
        <p:cNvGrpSpPr/>
        <p:nvPr/>
      </p:nvGrpSpPr>
      <p:grpSpPr>
        <a:xfrm>
          <a:off x="0" y="0"/>
          <a:ext cx="0" cy="0"/>
          <a:chOff x="0" y="0"/>
          <a:chExt cx="0" cy="0"/>
        </a:xfrm>
      </p:grpSpPr>
      <p:sp>
        <p:nvSpPr>
          <p:cNvPr id="3" name="Rectangle 2"/>
          <p:cNvSpPr/>
          <p:nvPr/>
        </p:nvSpPr>
        <p:spPr>
          <a:xfrm>
            <a:off x="228600" y="838200"/>
            <a:ext cx="8686800" cy="2893100"/>
          </a:xfrm>
          <a:prstGeom prst="rect">
            <a:avLst/>
          </a:prstGeom>
          <a:ln/>
        </p:spPr>
        <p:style>
          <a:lnRef idx="0">
            <a:schemeClr val="accent6"/>
          </a:lnRef>
          <a:fillRef idx="3">
            <a:schemeClr val="accent6"/>
          </a:fillRef>
          <a:effectRef idx="3">
            <a:schemeClr val="accent6"/>
          </a:effectRef>
          <a:fontRef idx="minor">
            <a:schemeClr val="lt1"/>
          </a:fontRef>
        </p:style>
        <p:txBody>
          <a:bodyPr wrap="square">
            <a:spAutoFit/>
          </a:bodyPr>
          <a:lstStyle/>
          <a:p>
            <a:pPr algn="ctr"/>
            <a:r>
              <a:rPr lang="en-US" sz="2800" dirty="0"/>
              <a:t>3.15.25</a:t>
            </a:r>
            <a:endParaRPr lang="en-US" sz="2800" dirty="0" smtClean="0"/>
          </a:p>
          <a:p>
            <a:pPr algn="ctr">
              <a:spcAft>
                <a:spcPts val="1200"/>
              </a:spcAft>
            </a:pPr>
            <a:r>
              <a:rPr lang="vi-VN" sz="3100" dirty="0" smtClean="0"/>
              <a:t>yac </a:t>
            </a:r>
            <a:r>
              <a:rPr lang="vi-VN" sz="3100" dirty="0"/>
              <a:t>ca vrajanty animiṣām </a:t>
            </a:r>
            <a:r>
              <a:rPr lang="vi-VN" sz="3100" dirty="0" smtClean="0"/>
              <a:t>ṛṣabhānuvṛttyā</a:t>
            </a:r>
            <a:endParaRPr lang="en-US" sz="3100" dirty="0" smtClean="0"/>
          </a:p>
          <a:p>
            <a:pPr algn="ctr">
              <a:spcAft>
                <a:spcPts val="1200"/>
              </a:spcAft>
            </a:pPr>
            <a:r>
              <a:rPr lang="vi-VN" sz="3100" dirty="0" smtClean="0"/>
              <a:t>dūre </a:t>
            </a:r>
            <a:r>
              <a:rPr lang="vi-VN" sz="3100" dirty="0"/>
              <a:t>yamā hy upari naḥ </a:t>
            </a:r>
            <a:r>
              <a:rPr lang="vi-VN" sz="3100" dirty="0" smtClean="0"/>
              <a:t>spṛhaṇīya-śīlāḥ</a:t>
            </a:r>
            <a:endParaRPr lang="en-US" sz="3100" dirty="0" smtClean="0"/>
          </a:p>
          <a:p>
            <a:pPr algn="ctr">
              <a:spcAft>
                <a:spcPts val="1200"/>
              </a:spcAft>
            </a:pPr>
            <a:r>
              <a:rPr lang="vi-VN" sz="3100" dirty="0" smtClean="0"/>
              <a:t>bhartur </a:t>
            </a:r>
            <a:r>
              <a:rPr lang="vi-VN" sz="3100" dirty="0"/>
              <a:t>mithaḥ suyaśasaḥ </a:t>
            </a:r>
            <a:r>
              <a:rPr lang="vi-VN" sz="3100" dirty="0" smtClean="0"/>
              <a:t>kathanānurāga</a:t>
            </a:r>
            <a:endParaRPr lang="en-US" sz="3100" dirty="0" smtClean="0"/>
          </a:p>
          <a:p>
            <a:pPr algn="ctr">
              <a:spcAft>
                <a:spcPts val="1200"/>
              </a:spcAft>
            </a:pPr>
            <a:r>
              <a:rPr lang="vi-VN" sz="3100" dirty="0" smtClean="0"/>
              <a:t>vaiklavya-bāṣpa-kalayā </a:t>
            </a:r>
            <a:r>
              <a:rPr lang="vi-VN" sz="3100" dirty="0"/>
              <a:t>pulakī-kṛtāńgāḥ</a:t>
            </a:r>
          </a:p>
        </p:txBody>
      </p:sp>
      <p:sp>
        <p:nvSpPr>
          <p:cNvPr id="2" name="Slide Number Placeholder 1"/>
          <p:cNvSpPr>
            <a:spLocks noGrp="1"/>
          </p:cNvSpPr>
          <p:nvPr>
            <p:ph type="sldNum" sz="quarter" idx="12"/>
          </p:nvPr>
        </p:nvSpPr>
        <p:spPr>
          <a:xfrm>
            <a:off x="572658" y="6035675"/>
            <a:ext cx="608287" cy="365125"/>
          </a:xfrm>
        </p:spPr>
        <p:txBody>
          <a:bodyPr/>
          <a:lstStyle/>
          <a:p>
            <a:pPr algn="ctr"/>
            <a:fld id="{EEA781B1-A176-476B-8A4A-EEA0CCC0D443}" type="slidenum">
              <a:rPr lang="en-US" smtClean="0"/>
              <a:pPr algn="ctr"/>
              <a:t>2</a:t>
            </a:fld>
            <a:endParaRPr lang="en-US" dirty="0"/>
          </a:p>
        </p:txBody>
      </p:sp>
      <p:pic>
        <p:nvPicPr>
          <p:cNvPr id="2050" name="Picture 2" descr="C:\Users\hanumat\AppData\Local\Microsoft\Windows\INetCache\IE\63T83M1H\vintage_borders_with_gems_by_lyotta-d5vxj9d[1].png"/>
          <p:cNvPicPr>
            <a:picLocks noChangeAspect="1" noChangeArrowheads="1"/>
          </p:cNvPicPr>
          <p:nvPr/>
        </p:nvPicPr>
        <p:blipFill rotWithShape="1">
          <a:blip r:embed="rId3" cstate="print">
            <a:extLst>
              <a:ext uri="{28A0092B-C50C-407E-A947-70E740481C1C}">
                <a14:useLocalDpi xmlns:a14="http://schemas.microsoft.com/office/drawing/2010/main"/>
              </a:ext>
            </a:extLst>
          </a:blip>
          <a:srcRect/>
          <a:stretch/>
        </p:blipFill>
        <p:spPr bwMode="auto">
          <a:xfrm>
            <a:off x="1143000" y="3886200"/>
            <a:ext cx="6858000" cy="170688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7963283"/>
      </p:ext>
    </p:extLst>
  </p:cSld>
  <p:clrMapOvr>
    <a:masterClrMapping/>
  </p:clrMapOvr>
  <mc:AlternateContent xmlns:mc="http://schemas.openxmlformats.org/markup-compatibility/2006" xmlns:p14="http://schemas.microsoft.com/office/powerpoint/2010/main">
    <mc:Choice Requires="p14">
      <p:transition spd="slow" p14:dur="1200" advTm="5000">
        <p14:flip dir="r"/>
      </p:transition>
    </mc:Choice>
    <mc:Fallback xmlns="">
      <p:transition spd="slow" advTm="5000">
        <p:fade/>
      </p:transition>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EEA781B1-A176-476B-8A4A-EEA0CCC0D443}" type="slidenum">
              <a:rPr lang="en-US" smtClean="0"/>
              <a:t>20</a:t>
            </a:fld>
            <a:endParaRPr lang="en-US"/>
          </a:p>
        </p:txBody>
      </p:sp>
      <p:sp>
        <p:nvSpPr>
          <p:cNvPr id="3" name="Rectangle 2"/>
          <p:cNvSpPr/>
          <p:nvPr/>
        </p:nvSpPr>
        <p:spPr>
          <a:xfrm>
            <a:off x="952500" y="311289"/>
            <a:ext cx="7239000" cy="5632311"/>
          </a:xfrm>
          <a:prstGeom prst="rect">
            <a:avLst/>
          </a:prstGeom>
        </p:spPr>
        <p:style>
          <a:lnRef idx="2">
            <a:schemeClr val="dk1"/>
          </a:lnRef>
          <a:fillRef idx="1">
            <a:schemeClr val="lt1"/>
          </a:fillRef>
          <a:effectRef idx="0">
            <a:schemeClr val="dk1"/>
          </a:effectRef>
          <a:fontRef idx="minor">
            <a:schemeClr val="dk1"/>
          </a:fontRef>
        </p:style>
        <p:txBody>
          <a:bodyPr wrap="square">
            <a:spAutoFit/>
          </a:bodyPr>
          <a:lstStyle/>
          <a:p>
            <a:r>
              <a:rPr lang="en-US" sz="2400" dirty="0" err="1" smtClean="0"/>
              <a:t>Haridāsa</a:t>
            </a:r>
            <a:r>
              <a:rPr lang="en-US" sz="2400" dirty="0" smtClean="0"/>
              <a:t> </a:t>
            </a:r>
            <a:r>
              <a:rPr lang="en-US" sz="2400" dirty="0" err="1"/>
              <a:t>Ṭhākura</a:t>
            </a:r>
            <a:r>
              <a:rPr lang="en-US" sz="2400" dirty="0"/>
              <a:t> made </a:t>
            </a:r>
            <a:r>
              <a:rPr lang="en-US" sz="2400" dirty="0" err="1"/>
              <a:t>Śrī</a:t>
            </a:r>
            <a:r>
              <a:rPr lang="en-US" sz="2400" dirty="0"/>
              <a:t> </a:t>
            </a:r>
            <a:r>
              <a:rPr lang="en-US" sz="2400" dirty="0" err="1"/>
              <a:t>Caitanya</a:t>
            </a:r>
            <a:r>
              <a:rPr lang="en-US" sz="2400" dirty="0"/>
              <a:t> </a:t>
            </a:r>
            <a:r>
              <a:rPr lang="en-US" sz="2400" dirty="0" err="1"/>
              <a:t>Mahāprabhu</a:t>
            </a:r>
            <a:r>
              <a:rPr lang="en-US" sz="2400" dirty="0"/>
              <a:t> sit down in front of him, and then he fixed his eyes, like two bumblebees, on the lotus face of the Lord.</a:t>
            </a:r>
          </a:p>
          <a:p>
            <a:r>
              <a:rPr lang="en-US" sz="2400" dirty="0"/>
              <a:t>He held the lotus feet of </a:t>
            </a:r>
            <a:r>
              <a:rPr lang="en-US" sz="2400" dirty="0" err="1"/>
              <a:t>Śrī</a:t>
            </a:r>
            <a:r>
              <a:rPr lang="en-US" sz="2400" dirty="0"/>
              <a:t> </a:t>
            </a:r>
            <a:r>
              <a:rPr lang="en-US" sz="2400" dirty="0" err="1"/>
              <a:t>Caitanya</a:t>
            </a:r>
            <a:r>
              <a:rPr lang="en-US" sz="2400" dirty="0"/>
              <a:t> </a:t>
            </a:r>
            <a:r>
              <a:rPr lang="en-US" sz="2400" dirty="0" err="1"/>
              <a:t>Mahāprabhu</a:t>
            </a:r>
            <a:r>
              <a:rPr lang="en-US" sz="2400" dirty="0"/>
              <a:t> on his heart and then took the dust of the feet of all the devotees present and put it on his head.</a:t>
            </a:r>
          </a:p>
          <a:p>
            <a:r>
              <a:rPr lang="en-US" sz="2400" dirty="0"/>
              <a:t>He began to chant the holy name of </a:t>
            </a:r>
            <a:r>
              <a:rPr lang="en-US" sz="2400" dirty="0" err="1"/>
              <a:t>Śrī</a:t>
            </a:r>
            <a:r>
              <a:rPr lang="en-US" sz="2400" dirty="0"/>
              <a:t> </a:t>
            </a:r>
            <a:r>
              <a:rPr lang="en-US" sz="2400" dirty="0" err="1"/>
              <a:t>Kṛṣṇa</a:t>
            </a:r>
            <a:r>
              <a:rPr lang="en-US" sz="2400" dirty="0"/>
              <a:t> </a:t>
            </a:r>
            <a:r>
              <a:rPr lang="en-US" sz="2400" dirty="0" err="1"/>
              <a:t>Caitanya</a:t>
            </a:r>
            <a:r>
              <a:rPr lang="en-US" sz="2400" dirty="0"/>
              <a:t> again and again. As he drank the sweetness of the face of the Lord, tears constantly glided down from his eyes.</a:t>
            </a:r>
          </a:p>
          <a:p>
            <a:r>
              <a:rPr lang="en-US" sz="2400" dirty="0"/>
              <a:t>While chanting the holy name of </a:t>
            </a:r>
            <a:r>
              <a:rPr lang="en-US" sz="2400" dirty="0" err="1"/>
              <a:t>Śrī</a:t>
            </a:r>
            <a:r>
              <a:rPr lang="en-US" sz="2400" dirty="0"/>
              <a:t> </a:t>
            </a:r>
            <a:r>
              <a:rPr lang="en-US" sz="2400" dirty="0" err="1"/>
              <a:t>Kṛṣṇa</a:t>
            </a:r>
            <a:r>
              <a:rPr lang="en-US" sz="2400" dirty="0"/>
              <a:t> </a:t>
            </a:r>
            <a:r>
              <a:rPr lang="en-US" sz="2400" dirty="0" err="1"/>
              <a:t>Caitanya</a:t>
            </a:r>
            <a:r>
              <a:rPr lang="en-US" sz="2400" dirty="0"/>
              <a:t>, he gave up his air of life and left his body.</a:t>
            </a:r>
            <a:endParaRPr lang="en-US" sz="2400" dirty="0"/>
          </a:p>
        </p:txBody>
      </p:sp>
    </p:spTree>
    <p:extLst>
      <p:ext uri="{BB962C8B-B14F-4D97-AF65-F5344CB8AC3E}">
        <p14:creationId xmlns:p14="http://schemas.microsoft.com/office/powerpoint/2010/main" val="3938869646"/>
      </p:ext>
    </p:extLst>
  </p:cSld>
  <p:clrMapOvr>
    <a:masterClrMapping/>
  </p:clrMapOvr>
  <mc:AlternateContent xmlns:mc="http://schemas.openxmlformats.org/markup-compatibility/2006" xmlns:p14="http://schemas.microsoft.com/office/powerpoint/2010/main">
    <mc:Choice Requires="p14">
      <p:transition spd="slow" p14:dur="1200" advTm="5000">
        <p14:flip dir="r"/>
      </p:transition>
    </mc:Choice>
    <mc:Fallback xmlns="">
      <p:transition spd="slow" advTm="5000">
        <p:fade/>
      </p:transition>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EEA781B1-A176-476B-8A4A-EEA0CCC0D443}" type="slidenum">
              <a:rPr lang="en-US" smtClean="0"/>
              <a:t>21</a:t>
            </a:fld>
            <a:endParaRPr lang="en-US"/>
          </a:p>
        </p:txBody>
      </p:sp>
      <p:sp>
        <p:nvSpPr>
          <p:cNvPr id="3" name="Rectangle 2"/>
          <p:cNvSpPr/>
          <p:nvPr/>
        </p:nvSpPr>
        <p:spPr>
          <a:xfrm>
            <a:off x="533400" y="228600"/>
            <a:ext cx="7772400" cy="1323439"/>
          </a:xfrm>
          <a:prstGeom prst="rect">
            <a:avLst/>
          </a:prstGeom>
        </p:spPr>
        <p:style>
          <a:lnRef idx="2">
            <a:schemeClr val="dk1"/>
          </a:lnRef>
          <a:fillRef idx="1">
            <a:schemeClr val="lt1"/>
          </a:fillRef>
          <a:effectRef idx="0">
            <a:schemeClr val="dk1"/>
          </a:effectRef>
          <a:fontRef idx="minor">
            <a:schemeClr val="dk1"/>
          </a:fontRef>
        </p:style>
        <p:txBody>
          <a:bodyPr wrap="square">
            <a:spAutoFit/>
          </a:bodyPr>
          <a:lstStyle/>
          <a:p>
            <a:r>
              <a:rPr lang="vi-VN" sz="2400" b="1" dirty="0"/>
              <a:t>Śrī Caitanya Caritāmṛta Antya 11.99</a:t>
            </a:r>
          </a:p>
          <a:p>
            <a:r>
              <a:rPr lang="vi-VN" sz="2800" dirty="0"/>
              <a:t>sabe gāya, — "jaya jaya jaya haridāsa</a:t>
            </a:r>
          </a:p>
          <a:p>
            <a:r>
              <a:rPr lang="vi-VN" sz="2800" dirty="0"/>
              <a:t>nāmera mahimā yeńha karilā prakāśa</a:t>
            </a:r>
            <a:r>
              <a:rPr lang="vi-VN" sz="2800" dirty="0" smtClean="0"/>
              <a:t>"</a:t>
            </a:r>
            <a:endParaRPr lang="vi-VN" sz="2800" dirty="0"/>
          </a:p>
        </p:txBody>
      </p:sp>
      <p:pic>
        <p:nvPicPr>
          <p:cNvPr id="4" name="Picture 3"/>
          <p:cNvPicPr>
            <a:picLocks noChangeAspect="1"/>
          </p:cNvPicPr>
          <p:nvPr/>
        </p:nvPicPr>
        <p:blipFill>
          <a:blip r:embed="rId2">
            <a:extLst>
              <a:ext uri="{28A0092B-C50C-407E-A947-70E740481C1C}">
                <a14:useLocalDpi xmlns:a14="http://schemas.microsoft.com/office/drawing/2010/main"/>
              </a:ext>
            </a:extLst>
          </a:blip>
          <a:stretch>
            <a:fillRect/>
          </a:stretch>
        </p:blipFill>
        <p:spPr>
          <a:xfrm>
            <a:off x="533400" y="1828800"/>
            <a:ext cx="2773680" cy="4572000"/>
          </a:xfrm>
          <a:prstGeom prst="rect">
            <a:avLst/>
          </a:prstGeom>
          <a:ln>
            <a:noFill/>
          </a:ln>
          <a:effectLst>
            <a:outerShdw blurRad="292100" dist="139700" dir="2700000" algn="tl" rotWithShape="0">
              <a:srgbClr val="333333">
                <a:alpha val="65000"/>
              </a:srgbClr>
            </a:outerShdw>
          </a:effectLst>
        </p:spPr>
      </p:pic>
      <p:sp>
        <p:nvSpPr>
          <p:cNvPr id="5" name="Rectangle 4"/>
          <p:cNvSpPr/>
          <p:nvPr/>
        </p:nvSpPr>
        <p:spPr>
          <a:xfrm>
            <a:off x="4419600" y="2286000"/>
            <a:ext cx="3659976" cy="1446550"/>
          </a:xfrm>
          <a:prstGeom prst="rect">
            <a:avLst/>
          </a:prstGeom>
          <a:noFill/>
        </p:spPr>
        <p:txBody>
          <a:bodyPr wrap="none" lIns="91440" tIns="45720" rIns="91440" bIns="45720">
            <a:spAutoFit/>
          </a:bodyPr>
          <a:lstStyle/>
          <a:p>
            <a:pPr algn="ctr"/>
            <a:r>
              <a:rPr lang="en-US" sz="4400" b="1" cap="none" spc="0" dirty="0" err="1"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Visvarupa</a:t>
            </a:r>
            <a:endParaRPr lang="en-US" sz="4400" b="1" cap="none" spc="0"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endParaRPr>
          </a:p>
          <a:p>
            <a:pPr algn="ctr"/>
            <a:r>
              <a:rPr lang="en-US" sz="4400" b="1" cap="none" spc="0" dirty="0" err="1"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mahotsava</a:t>
            </a:r>
            <a:endParaRPr lang="en-US" sz="4400" b="1" cap="none" spc="0"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endParaRPr>
          </a:p>
        </p:txBody>
      </p:sp>
      <p:sp>
        <p:nvSpPr>
          <p:cNvPr id="6" name="TextBox 5"/>
          <p:cNvSpPr txBox="1"/>
          <p:nvPr/>
        </p:nvSpPr>
        <p:spPr>
          <a:xfrm>
            <a:off x="4097184" y="3810000"/>
            <a:ext cx="4513416" cy="954107"/>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pPr marL="457200" indent="-457200">
              <a:buFont typeface="Arial" panose="020B0604020202020204" pitchFamily="34" charset="0"/>
              <a:buChar char="•"/>
            </a:pPr>
            <a:r>
              <a:rPr lang="en-US" sz="2800" dirty="0" smtClean="0">
                <a:latin typeface="Baskerville Old Face" panose="02020602080505020303" pitchFamily="18" charset="0"/>
              </a:rPr>
              <a:t>Srila Prabhupada </a:t>
            </a:r>
            <a:r>
              <a:rPr lang="en-US" sz="2800" dirty="0" err="1" smtClean="0">
                <a:latin typeface="Baskerville Old Face" panose="02020602080505020303" pitchFamily="18" charset="0"/>
              </a:rPr>
              <a:t>Sannyasa</a:t>
            </a:r>
            <a:endParaRPr lang="en-US" sz="2800" dirty="0" smtClean="0">
              <a:latin typeface="Baskerville Old Face" panose="02020602080505020303" pitchFamily="18" charset="0"/>
            </a:endParaRPr>
          </a:p>
          <a:p>
            <a:pPr marL="457200" indent="-457200">
              <a:buFont typeface="Arial" panose="020B0604020202020204" pitchFamily="34" charset="0"/>
              <a:buChar char="•"/>
            </a:pPr>
            <a:r>
              <a:rPr lang="en-US" sz="2800" dirty="0" smtClean="0">
                <a:latin typeface="Baskerville Old Face" panose="02020602080505020303" pitchFamily="18" charset="0"/>
              </a:rPr>
              <a:t>Anniversary of </a:t>
            </a:r>
            <a:r>
              <a:rPr lang="en-US" sz="2800" dirty="0" err="1" smtClean="0">
                <a:latin typeface="Baskerville Old Face" panose="02020602080505020303" pitchFamily="18" charset="0"/>
              </a:rPr>
              <a:t>NoI</a:t>
            </a:r>
            <a:endParaRPr lang="en-US" sz="2800" dirty="0">
              <a:latin typeface="Baskerville Old Face" panose="02020602080505020303" pitchFamily="18" charset="0"/>
            </a:endParaRPr>
          </a:p>
        </p:txBody>
      </p:sp>
    </p:spTree>
    <p:extLst>
      <p:ext uri="{BB962C8B-B14F-4D97-AF65-F5344CB8AC3E}">
        <p14:creationId xmlns:p14="http://schemas.microsoft.com/office/powerpoint/2010/main" val="605194599"/>
      </p:ext>
    </p:extLst>
  </p:cSld>
  <p:clrMapOvr>
    <a:masterClrMapping/>
  </p:clrMapOvr>
  <mc:AlternateContent xmlns:mc="http://schemas.openxmlformats.org/markup-compatibility/2006" xmlns:p14="http://schemas.microsoft.com/office/powerpoint/2010/main">
    <mc:Choice Requires="p14">
      <p:transition spd="slow" p14:dur="1200" advTm="5000">
        <p14:flip dir="r"/>
      </p:transition>
    </mc:Choice>
    <mc:Fallback xmlns="">
      <p:transition spd="slow" advTm="5000">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3"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1000" fill="hold"/>
                                        <p:tgtEl>
                                          <p:spTgt spid="5"/>
                                        </p:tgtEl>
                                        <p:attrNameLst>
                                          <p:attrName>ppt_x</p:attrName>
                                        </p:attrNameLst>
                                      </p:cBhvr>
                                      <p:tavLst>
                                        <p:tav tm="0">
                                          <p:val>
                                            <p:strVal val="1+#ppt_w/2"/>
                                          </p:val>
                                        </p:tav>
                                        <p:tav tm="100000">
                                          <p:val>
                                            <p:strVal val="#ppt_x"/>
                                          </p:val>
                                        </p:tav>
                                      </p:tavLst>
                                    </p:anim>
                                    <p:anim calcmode="lin" valueType="num">
                                      <p:cBhvr additive="base">
                                        <p:cTn id="8" dur="1000" fill="hold"/>
                                        <p:tgtEl>
                                          <p:spTgt spid="5"/>
                                        </p:tgtEl>
                                        <p:attrNameLst>
                                          <p:attrName>ppt_y</p:attrName>
                                        </p:attrNameLst>
                                      </p:cBhvr>
                                      <p:tavLst>
                                        <p:tav tm="0">
                                          <p:val>
                                            <p:strVal val="0-#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0" presetClass="entr" presetSubtype="0" fill="hold" grpId="0" nodeType="clickEffect">
                                  <p:stCondLst>
                                    <p:cond delay="0"/>
                                  </p:stCondLst>
                                  <p:childTnLst>
                                    <p:set>
                                      <p:cBhvr>
                                        <p:cTn id="12" dur="1" fill="hold">
                                          <p:stCondLst>
                                            <p:cond delay="0"/>
                                          </p:stCondLst>
                                        </p:cTn>
                                        <p:tgtEl>
                                          <p:spTgt spid="6"/>
                                        </p:tgtEl>
                                        <p:attrNameLst>
                                          <p:attrName>style.visibility</p:attrName>
                                        </p:attrNameLst>
                                      </p:cBhvr>
                                      <p:to>
                                        <p:strVal val="visible"/>
                                      </p:to>
                                    </p:set>
                                    <p:animEffect transition="in" filter="fade">
                                      <p:cBhvr>
                                        <p:cTn id="13" dur="1000"/>
                                        <p:tgtEl>
                                          <p:spTgt spid="6"/>
                                        </p:tgtEl>
                                      </p:cBhvr>
                                    </p:animEffect>
                                  </p:childTnLst>
                                </p:cTn>
                              </p:par>
                              <p:par>
                                <p:cTn id="14" presetID="10" presetClass="entr" presetSubtype="0" fill="hold" nodeType="withEffect">
                                  <p:stCondLst>
                                    <p:cond delay="0"/>
                                  </p:stCondLst>
                                  <p:childTnLst>
                                    <p:set>
                                      <p:cBhvr>
                                        <p:cTn id="15" dur="1" fill="hold">
                                          <p:stCondLst>
                                            <p:cond delay="0"/>
                                          </p:stCondLst>
                                        </p:cTn>
                                        <p:tgtEl>
                                          <p:spTgt spid="4"/>
                                        </p:tgtEl>
                                        <p:attrNameLst>
                                          <p:attrName>style.visibility</p:attrName>
                                        </p:attrNameLst>
                                      </p:cBhvr>
                                      <p:to>
                                        <p:strVal val="visible"/>
                                      </p:to>
                                    </p:set>
                                    <p:animEffect transition="in" filter="fade">
                                      <p:cBhvr>
                                        <p:cTn id="16"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animBg="1"/>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EEA781B1-A176-476B-8A4A-EEA0CCC0D443}" type="slidenum">
              <a:rPr lang="en-US" smtClean="0"/>
              <a:t>22</a:t>
            </a:fld>
            <a:endParaRPr lang="en-US"/>
          </a:p>
        </p:txBody>
      </p:sp>
      <p:pic>
        <p:nvPicPr>
          <p:cNvPr id="3" name="Picture 2"/>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381000" y="457200"/>
            <a:ext cx="1600200" cy="2637692"/>
          </a:xfrm>
          <a:prstGeom prst="rect">
            <a:avLst/>
          </a:prstGeom>
          <a:ln>
            <a:noFill/>
          </a:ln>
          <a:effectLst>
            <a:outerShdw blurRad="292100" dist="139700" dir="2700000" algn="tl" rotWithShape="0">
              <a:srgbClr val="333333">
                <a:alpha val="65000"/>
              </a:srgbClr>
            </a:outerShdw>
          </a:effectLst>
        </p:spPr>
      </p:pic>
      <p:pic>
        <p:nvPicPr>
          <p:cNvPr id="3074" name="Picture 2" descr="Image result for 41 birthday cake"/>
          <p:cNvPicPr>
            <a:picLocks noChangeAspect="1" noChangeArrowheads="1"/>
          </p:cNvPicPr>
          <p:nvPr/>
        </p:nvPicPr>
        <p:blipFill>
          <a:blip r:embed="rId3">
            <a:extLst>
              <a:ext uri="{28A0092B-C50C-407E-A947-70E740481C1C}">
                <a14:useLocalDpi xmlns:a14="http://schemas.microsoft.com/office/drawing/2010/main"/>
              </a:ext>
            </a:extLst>
          </a:blip>
          <a:srcRect/>
          <a:stretch>
            <a:fillRect/>
          </a:stretch>
        </p:blipFill>
        <p:spPr bwMode="auto">
          <a:xfrm>
            <a:off x="3609221" y="2590800"/>
            <a:ext cx="4973558" cy="3730168"/>
          </a:xfrm>
          <a:prstGeom prst="rect">
            <a:avLst/>
          </a:prstGeom>
          <a:ln>
            <a:noFill/>
          </a:ln>
          <a:effectLst>
            <a:softEdge rad="112500"/>
          </a:effectLst>
          <a:extLst>
            <a:ext uri="{909E8E84-426E-40DD-AFC4-6F175D3DCCD1}">
              <a14:hiddenFill xmlns:a14="http://schemas.microsoft.com/office/drawing/2010/main">
                <a:solidFill>
                  <a:srgbClr val="FFFFFF"/>
                </a:solidFill>
              </a14:hiddenFill>
            </a:ext>
          </a:extLst>
        </p:spPr>
      </p:pic>
      <p:sp>
        <p:nvSpPr>
          <p:cNvPr id="4" name="TextBox 3"/>
          <p:cNvSpPr txBox="1"/>
          <p:nvPr/>
        </p:nvSpPr>
        <p:spPr>
          <a:xfrm>
            <a:off x="2514600" y="685800"/>
            <a:ext cx="3581400" cy="1200329"/>
          </a:xfrm>
          <a:prstGeom prst="rect">
            <a:avLst/>
          </a:prstGeom>
        </p:spPr>
        <p:style>
          <a:lnRef idx="2">
            <a:schemeClr val="accent6">
              <a:shade val="50000"/>
            </a:schemeClr>
          </a:lnRef>
          <a:fillRef idx="1">
            <a:schemeClr val="accent6"/>
          </a:fillRef>
          <a:effectRef idx="0">
            <a:schemeClr val="accent6"/>
          </a:effectRef>
          <a:fontRef idx="minor">
            <a:schemeClr val="lt1"/>
          </a:fontRef>
        </p:style>
        <p:txBody>
          <a:bodyPr wrap="square" rtlCol="0">
            <a:spAutoFit/>
          </a:bodyPr>
          <a:lstStyle/>
          <a:p>
            <a:r>
              <a:rPr lang="en-US" sz="2400" dirty="0" smtClean="0"/>
              <a:t>September 20, 1975</a:t>
            </a:r>
          </a:p>
          <a:p>
            <a:r>
              <a:rPr lang="en-US" sz="2400" dirty="0" smtClean="0"/>
              <a:t>Raman-</a:t>
            </a:r>
            <a:r>
              <a:rPr lang="en-US" sz="2400" dirty="0" err="1" smtClean="0"/>
              <a:t>reti</a:t>
            </a:r>
            <a:endParaRPr lang="en-US" sz="2400" dirty="0" smtClean="0"/>
          </a:p>
          <a:p>
            <a:r>
              <a:rPr lang="en-US" sz="2400" dirty="0" err="1" smtClean="0"/>
              <a:t>Vrndavana</a:t>
            </a:r>
            <a:r>
              <a:rPr lang="en-US" sz="2400" dirty="0" smtClean="0"/>
              <a:t>, India</a:t>
            </a:r>
            <a:endParaRPr lang="en-US" sz="2400" dirty="0"/>
          </a:p>
        </p:txBody>
      </p:sp>
      <p:sp>
        <p:nvSpPr>
          <p:cNvPr id="6" name="Rectangle 5"/>
          <p:cNvSpPr/>
          <p:nvPr/>
        </p:nvSpPr>
        <p:spPr>
          <a:xfrm>
            <a:off x="2773473" y="2310062"/>
            <a:ext cx="1386918" cy="1107996"/>
          </a:xfrm>
          <a:prstGeom prst="rect">
            <a:avLst/>
          </a:prstGeom>
        </p:spPr>
        <p:style>
          <a:lnRef idx="3">
            <a:schemeClr val="lt1"/>
          </a:lnRef>
          <a:fillRef idx="1">
            <a:schemeClr val="accent6"/>
          </a:fillRef>
          <a:effectRef idx="1">
            <a:schemeClr val="accent6"/>
          </a:effectRef>
          <a:fontRef idx="minor">
            <a:schemeClr val="lt1"/>
          </a:fontRef>
        </p:style>
        <p:txBody>
          <a:bodyPr wrap="none" lIns="91440" tIns="45720" rIns="91440" bIns="45720">
            <a:spAutoFit/>
          </a:bodyPr>
          <a:lstStyle/>
          <a:p>
            <a:pPr algn="ctr"/>
            <a:r>
              <a:rPr lang="en-US" sz="6600" b="1" cap="none" spc="0" dirty="0" smtClean="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rPr>
              <a:t>41</a:t>
            </a:r>
            <a:endParaRPr lang="en-US" sz="6600" b="1" cap="none" spc="0" dirty="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endParaRPr>
          </a:p>
        </p:txBody>
      </p:sp>
    </p:spTree>
    <p:extLst>
      <p:ext uri="{BB962C8B-B14F-4D97-AF65-F5344CB8AC3E}">
        <p14:creationId xmlns:p14="http://schemas.microsoft.com/office/powerpoint/2010/main" val="1093440939"/>
      </p:ext>
    </p:extLst>
  </p:cSld>
  <p:clrMapOvr>
    <a:masterClrMapping/>
  </p:clrMapOvr>
  <mc:AlternateContent xmlns:mc="http://schemas.openxmlformats.org/markup-compatibility/2006" xmlns:p14="http://schemas.microsoft.com/office/powerpoint/2010/main">
    <mc:Choice Requires="p14">
      <p:transition spd="slow" p14:dur="1200" advTm="5000">
        <p14:flip dir="r"/>
      </p:transition>
    </mc:Choice>
    <mc:Fallback xmlns="">
      <p:transition spd="slow" advTm="5000">
        <p:fade/>
      </p:transition>
    </mc:Fallback>
  </mc:AlternateContent>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181600" y="4075837"/>
            <a:ext cx="3627916" cy="1754326"/>
          </a:xfrm>
          <a:prstGeom prst="rect">
            <a:avLst/>
          </a:prstGeom>
          <a:noFill/>
        </p:spPr>
        <p:txBody>
          <a:bodyPr wrap="none" lIns="91440" tIns="45720" rIns="91440" bIns="45720">
            <a:spAutoFit/>
          </a:bodyPr>
          <a:lstStyle/>
          <a:p>
            <a:pPr algn="ctr"/>
            <a:r>
              <a:rPr lang="en-US" sz="5400" b="1" cap="none" spc="0"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Thank you</a:t>
            </a:r>
          </a:p>
          <a:p>
            <a:pPr algn="ctr"/>
            <a:r>
              <a:rPr lang="en-US" sz="54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AGTSP</a:t>
            </a:r>
            <a:endParaRPr lang="en-US" sz="5400" b="1" cap="none" spc="0"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endParaRPr>
          </a:p>
        </p:txBody>
      </p:sp>
      <p:pic>
        <p:nvPicPr>
          <p:cNvPr id="6147" name="Picture 3" descr="C:\Users\swami-hp\AppData\Local\Microsoft\Windows\Temporary Internet Files\Content.IE5\RBQ8KZKP\MP900407296[1].jpg"/>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4790376" y="4985657"/>
            <a:ext cx="782447" cy="1068301"/>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a:extLst/>
        </p:spPr>
      </p:pic>
      <p:sp>
        <p:nvSpPr>
          <p:cNvPr id="3" name="TextBox 2"/>
          <p:cNvSpPr txBox="1"/>
          <p:nvPr/>
        </p:nvSpPr>
        <p:spPr>
          <a:xfrm>
            <a:off x="5818793" y="5847805"/>
            <a:ext cx="2353529" cy="400110"/>
          </a:xfrm>
          <a:prstGeom prst="rect">
            <a:avLst/>
          </a:prstGeom>
          <a:noFill/>
        </p:spPr>
        <p:txBody>
          <a:bodyPr wrap="none" rtlCol="0">
            <a:spAutoFit/>
          </a:bodyPr>
          <a:lstStyle/>
          <a:p>
            <a:r>
              <a:rPr lang="en-US" sz="2000" dirty="0" smtClean="0"/>
              <a:t>www.JayaRama.us</a:t>
            </a:r>
            <a:endParaRPr lang="en-US" sz="2000" dirty="0"/>
          </a:p>
        </p:txBody>
      </p:sp>
      <p:pic>
        <p:nvPicPr>
          <p:cNvPr id="4" name="Picture 3"/>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411480" y="228594"/>
            <a:ext cx="3474720" cy="5182182"/>
          </a:xfrm>
          <a:prstGeom prst="rect">
            <a:avLst/>
          </a:prstGeom>
        </p:spPr>
      </p:pic>
      <p:sp>
        <p:nvSpPr>
          <p:cNvPr id="5" name="Slide Number Placeholder 4"/>
          <p:cNvSpPr>
            <a:spLocks noGrp="1"/>
          </p:cNvSpPr>
          <p:nvPr>
            <p:ph type="sldNum" sz="quarter" idx="12"/>
          </p:nvPr>
        </p:nvSpPr>
        <p:spPr/>
        <p:txBody>
          <a:bodyPr/>
          <a:lstStyle/>
          <a:p>
            <a:fld id="{EEA781B1-A176-476B-8A4A-EEA0CCC0D443}" type="slidenum">
              <a:rPr lang="en-US" smtClean="0"/>
              <a:t>23</a:t>
            </a:fld>
            <a:endParaRPr lang="en-US"/>
          </a:p>
        </p:txBody>
      </p:sp>
    </p:spTree>
    <p:extLst>
      <p:ext uri="{BB962C8B-B14F-4D97-AF65-F5344CB8AC3E}">
        <p14:creationId xmlns:p14="http://schemas.microsoft.com/office/powerpoint/2010/main" val="3951637428"/>
      </p:ext>
    </p:extLst>
  </p:cSld>
  <p:clrMapOvr>
    <a:masterClrMapping/>
  </p:clrMapOvr>
  <mc:AlternateContent xmlns:mc="http://schemas.openxmlformats.org/markup-compatibility/2006" xmlns:p14="http://schemas.microsoft.com/office/powerpoint/2010/main">
    <mc:Choice Requires="p14">
      <p:transition spd="slow" p14:dur="1200" advTm="5000">
        <p14:flip dir="r"/>
      </p:transition>
    </mc:Choice>
    <mc:Fallback xmlns="">
      <p:transition spd="slow" advTm="5000">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a:xfrm>
            <a:off x="572658" y="6111875"/>
            <a:ext cx="608287" cy="365125"/>
          </a:xfrm>
        </p:spPr>
        <p:txBody>
          <a:bodyPr/>
          <a:lstStyle/>
          <a:p>
            <a:fld id="{EEA781B1-A176-476B-8A4A-EEA0CCC0D443}" type="slidenum">
              <a:rPr lang="en-US" smtClean="0"/>
              <a:t>3</a:t>
            </a:fld>
            <a:endParaRPr lang="en-US"/>
          </a:p>
        </p:txBody>
      </p:sp>
      <p:sp>
        <p:nvSpPr>
          <p:cNvPr id="3" name="Rectangle 2"/>
          <p:cNvSpPr/>
          <p:nvPr/>
        </p:nvSpPr>
        <p:spPr>
          <a:xfrm>
            <a:off x="152400" y="228599"/>
            <a:ext cx="5029200" cy="6217920"/>
          </a:xfrm>
          <a:prstGeom prst="rect">
            <a:avLst/>
          </a:prstGeom>
          <a:ln/>
        </p:spPr>
        <p:style>
          <a:lnRef idx="2">
            <a:schemeClr val="dk1"/>
          </a:lnRef>
          <a:fillRef idx="1">
            <a:schemeClr val="lt1"/>
          </a:fillRef>
          <a:effectRef idx="0">
            <a:schemeClr val="dk1"/>
          </a:effectRef>
          <a:fontRef idx="minor">
            <a:schemeClr val="dk1"/>
          </a:fontRef>
        </p:style>
        <p:txBody>
          <a:bodyPr wrap="square">
            <a:spAutoFit/>
          </a:bodyPr>
          <a:lstStyle/>
          <a:p>
            <a:pPr>
              <a:spcAft>
                <a:spcPts val="600"/>
              </a:spcAft>
            </a:pPr>
            <a:r>
              <a:rPr lang="vi-VN" sz="2400" dirty="0">
                <a:hlinkClick r:id="rId2"/>
              </a:rPr>
              <a:t>yat</a:t>
            </a:r>
            <a:r>
              <a:rPr lang="vi-VN" sz="2400" dirty="0"/>
              <a:t> — Vaikuṇṭha; </a:t>
            </a:r>
            <a:endParaRPr lang="en-US" sz="2400" dirty="0" smtClean="0"/>
          </a:p>
          <a:p>
            <a:pPr>
              <a:spcAft>
                <a:spcPts val="600"/>
              </a:spcAft>
            </a:pPr>
            <a:r>
              <a:rPr lang="vi-VN" sz="2400" dirty="0" smtClean="0">
                <a:hlinkClick r:id="rId3"/>
              </a:rPr>
              <a:t>ca</a:t>
            </a:r>
            <a:r>
              <a:rPr lang="vi-VN" sz="2400" dirty="0"/>
              <a:t> — and; </a:t>
            </a:r>
            <a:endParaRPr lang="en-US" sz="2400" dirty="0" smtClean="0"/>
          </a:p>
          <a:p>
            <a:pPr>
              <a:spcAft>
                <a:spcPts val="600"/>
              </a:spcAft>
            </a:pPr>
            <a:r>
              <a:rPr lang="vi-VN" sz="2400" dirty="0" smtClean="0">
                <a:hlinkClick r:id="rId4"/>
              </a:rPr>
              <a:t>vrajanti</a:t>
            </a:r>
            <a:r>
              <a:rPr lang="vi-VN" sz="2400" dirty="0"/>
              <a:t> — go; </a:t>
            </a:r>
            <a:endParaRPr lang="en-US" sz="2400" dirty="0" smtClean="0"/>
          </a:p>
          <a:p>
            <a:pPr>
              <a:spcAft>
                <a:spcPts val="600"/>
              </a:spcAft>
            </a:pPr>
            <a:r>
              <a:rPr lang="vi-VN" sz="2400" dirty="0" smtClean="0">
                <a:hlinkClick r:id="rId5"/>
              </a:rPr>
              <a:t>animiṣām</a:t>
            </a:r>
            <a:r>
              <a:rPr lang="vi-VN" sz="2400" dirty="0"/>
              <a:t> — of the </a:t>
            </a:r>
            <a:r>
              <a:rPr lang="vi-VN" sz="2400" dirty="0" smtClean="0"/>
              <a:t>demigods;</a:t>
            </a:r>
            <a:endParaRPr lang="en-US" sz="2400" dirty="0" smtClean="0"/>
          </a:p>
          <a:p>
            <a:pPr>
              <a:spcAft>
                <a:spcPts val="600"/>
              </a:spcAft>
            </a:pPr>
            <a:r>
              <a:rPr lang="vi-VN" sz="2400" dirty="0" smtClean="0">
                <a:hlinkClick r:id="rId6"/>
              </a:rPr>
              <a:t>ṛṣabha</a:t>
            </a:r>
            <a:r>
              <a:rPr lang="vi-VN" sz="2400" dirty="0"/>
              <a:t> — chief; </a:t>
            </a:r>
            <a:endParaRPr lang="en-US" sz="2400" dirty="0" smtClean="0"/>
          </a:p>
          <a:p>
            <a:pPr>
              <a:spcAft>
                <a:spcPts val="600"/>
              </a:spcAft>
            </a:pPr>
            <a:r>
              <a:rPr lang="vi-VN" sz="2400" dirty="0" smtClean="0">
                <a:hlinkClick r:id="rId7"/>
              </a:rPr>
              <a:t>anuvṛttyā</a:t>
            </a:r>
            <a:r>
              <a:rPr lang="vi-VN" sz="2400" dirty="0"/>
              <a:t> — following in the footsteps; </a:t>
            </a:r>
            <a:endParaRPr lang="en-US" sz="2400" dirty="0" smtClean="0"/>
          </a:p>
          <a:p>
            <a:pPr>
              <a:spcAft>
                <a:spcPts val="600"/>
              </a:spcAft>
            </a:pPr>
            <a:r>
              <a:rPr lang="vi-VN" sz="2400" dirty="0" smtClean="0">
                <a:hlinkClick r:id="rId8"/>
              </a:rPr>
              <a:t>dūre</a:t>
            </a:r>
            <a:r>
              <a:rPr lang="vi-VN" sz="2400" dirty="0"/>
              <a:t>— keeping at a distance; </a:t>
            </a:r>
            <a:endParaRPr lang="en-US" sz="2400" dirty="0" smtClean="0"/>
          </a:p>
          <a:p>
            <a:pPr>
              <a:spcAft>
                <a:spcPts val="600"/>
              </a:spcAft>
            </a:pPr>
            <a:r>
              <a:rPr lang="vi-VN" sz="2400" dirty="0" smtClean="0">
                <a:hlinkClick r:id="rId9"/>
              </a:rPr>
              <a:t>yamāḥ</a:t>
            </a:r>
            <a:r>
              <a:rPr lang="vi-VN" sz="2400" dirty="0"/>
              <a:t> — regulative principles</a:t>
            </a:r>
            <a:r>
              <a:rPr lang="vi-VN" sz="2400" dirty="0" smtClean="0"/>
              <a:t>;</a:t>
            </a:r>
            <a:endParaRPr lang="en-US" sz="2400" dirty="0" smtClean="0"/>
          </a:p>
          <a:p>
            <a:pPr>
              <a:spcAft>
                <a:spcPts val="600"/>
              </a:spcAft>
            </a:pPr>
            <a:r>
              <a:rPr lang="vi-VN" sz="2400" dirty="0" smtClean="0">
                <a:hlinkClick r:id="rId10"/>
              </a:rPr>
              <a:t>hi</a:t>
            </a:r>
            <a:r>
              <a:rPr lang="vi-VN" sz="2400" dirty="0"/>
              <a:t> — certainly; </a:t>
            </a:r>
            <a:endParaRPr lang="en-US" sz="2400" dirty="0" smtClean="0"/>
          </a:p>
          <a:p>
            <a:pPr>
              <a:spcAft>
                <a:spcPts val="600"/>
              </a:spcAft>
            </a:pPr>
            <a:r>
              <a:rPr lang="vi-VN" sz="2400" dirty="0" smtClean="0">
                <a:hlinkClick r:id="rId11"/>
              </a:rPr>
              <a:t>upari</a:t>
            </a:r>
            <a:r>
              <a:rPr lang="vi-VN" sz="2400" dirty="0"/>
              <a:t> — above; </a:t>
            </a:r>
            <a:endParaRPr lang="en-US" sz="2400" dirty="0" smtClean="0"/>
          </a:p>
          <a:p>
            <a:pPr>
              <a:spcAft>
                <a:spcPts val="600"/>
              </a:spcAft>
            </a:pPr>
            <a:r>
              <a:rPr lang="vi-VN" sz="2400" dirty="0" smtClean="0">
                <a:hlinkClick r:id="rId12"/>
              </a:rPr>
              <a:t>naḥ</a:t>
            </a:r>
            <a:r>
              <a:rPr lang="vi-VN" sz="2400" dirty="0"/>
              <a:t> — us; </a:t>
            </a:r>
            <a:endParaRPr lang="en-US" sz="2400" dirty="0" smtClean="0"/>
          </a:p>
          <a:p>
            <a:pPr>
              <a:spcAft>
                <a:spcPts val="600"/>
              </a:spcAft>
            </a:pPr>
            <a:r>
              <a:rPr lang="vi-VN" sz="2400" dirty="0" smtClean="0">
                <a:hlinkClick r:id="rId13"/>
              </a:rPr>
              <a:t>spṛhaṇīya</a:t>
            </a:r>
            <a:r>
              <a:rPr lang="vi-VN" sz="2400" dirty="0"/>
              <a:t> — to be desired; </a:t>
            </a:r>
            <a:endParaRPr lang="en-US" sz="2400" dirty="0" smtClean="0"/>
          </a:p>
          <a:p>
            <a:pPr>
              <a:spcAft>
                <a:spcPts val="600"/>
              </a:spcAft>
            </a:pPr>
            <a:r>
              <a:rPr lang="vi-VN" sz="2400" dirty="0" smtClean="0">
                <a:hlinkClick r:id="rId14"/>
              </a:rPr>
              <a:t>śīlāḥ</a:t>
            </a:r>
            <a:r>
              <a:rPr lang="vi-VN" sz="2400" dirty="0"/>
              <a:t> — good qualities;</a:t>
            </a:r>
            <a:endParaRPr lang="en-US" sz="2400" dirty="0"/>
          </a:p>
        </p:txBody>
      </p:sp>
      <p:sp>
        <p:nvSpPr>
          <p:cNvPr id="4" name="Rectangle 3"/>
          <p:cNvSpPr/>
          <p:nvPr/>
        </p:nvSpPr>
        <p:spPr>
          <a:xfrm>
            <a:off x="5334000" y="228600"/>
            <a:ext cx="3657600" cy="6217920"/>
          </a:xfrm>
          <a:prstGeom prst="rect">
            <a:avLst/>
          </a:prstGeom>
          <a:ln/>
        </p:spPr>
        <p:style>
          <a:lnRef idx="2">
            <a:schemeClr val="dk1"/>
          </a:lnRef>
          <a:fillRef idx="1">
            <a:schemeClr val="lt1"/>
          </a:fillRef>
          <a:effectRef idx="0">
            <a:schemeClr val="dk1"/>
          </a:effectRef>
          <a:fontRef idx="minor">
            <a:schemeClr val="dk1"/>
          </a:fontRef>
        </p:style>
        <p:txBody>
          <a:bodyPr wrap="square">
            <a:spAutoFit/>
          </a:bodyPr>
          <a:lstStyle/>
          <a:p>
            <a:pPr>
              <a:spcAft>
                <a:spcPts val="600"/>
              </a:spcAft>
            </a:pPr>
            <a:r>
              <a:rPr lang="vi-VN" sz="2400" dirty="0">
                <a:hlinkClick r:id="rId15"/>
              </a:rPr>
              <a:t>bhartuḥ</a:t>
            </a:r>
            <a:r>
              <a:rPr lang="vi-VN" sz="2400" dirty="0"/>
              <a:t> — of the Supreme </a:t>
            </a:r>
            <a:r>
              <a:rPr lang="vi-VN" sz="2400" dirty="0" smtClean="0"/>
              <a:t>Lord;</a:t>
            </a:r>
            <a:endParaRPr lang="en-US" sz="2400" dirty="0" smtClean="0"/>
          </a:p>
          <a:p>
            <a:pPr>
              <a:spcAft>
                <a:spcPts val="600"/>
              </a:spcAft>
            </a:pPr>
            <a:r>
              <a:rPr lang="vi-VN" sz="2400" dirty="0" smtClean="0">
                <a:hlinkClick r:id="rId16"/>
              </a:rPr>
              <a:t>mithaḥ</a:t>
            </a:r>
            <a:r>
              <a:rPr lang="vi-VN" sz="2400" dirty="0"/>
              <a:t> — for one </a:t>
            </a:r>
            <a:r>
              <a:rPr lang="vi-VN" sz="2400" dirty="0" smtClean="0"/>
              <a:t>another;</a:t>
            </a:r>
            <a:endParaRPr lang="en-US" sz="2400" dirty="0" smtClean="0"/>
          </a:p>
          <a:p>
            <a:pPr>
              <a:spcAft>
                <a:spcPts val="600"/>
              </a:spcAft>
            </a:pPr>
            <a:r>
              <a:rPr lang="vi-VN" sz="2400" dirty="0" smtClean="0">
                <a:hlinkClick r:id="rId17"/>
              </a:rPr>
              <a:t>suyaśasaḥ</a:t>
            </a:r>
            <a:r>
              <a:rPr lang="vi-VN" sz="2400" dirty="0"/>
              <a:t> — </a:t>
            </a:r>
            <a:r>
              <a:rPr lang="vi-VN" sz="2400" dirty="0" smtClean="0"/>
              <a:t>glories;</a:t>
            </a:r>
            <a:endParaRPr lang="en-US" sz="2400" dirty="0" smtClean="0"/>
          </a:p>
          <a:p>
            <a:pPr>
              <a:spcAft>
                <a:spcPts val="600"/>
              </a:spcAft>
            </a:pPr>
            <a:r>
              <a:rPr lang="vi-VN" sz="2400" dirty="0" smtClean="0">
                <a:hlinkClick r:id="rId18"/>
              </a:rPr>
              <a:t>kathana</a:t>
            </a:r>
            <a:r>
              <a:rPr lang="vi-VN" sz="2400" dirty="0"/>
              <a:t> — by discussions, discourses</a:t>
            </a:r>
            <a:r>
              <a:rPr lang="vi-VN" sz="2400" dirty="0" smtClean="0"/>
              <a:t>;</a:t>
            </a:r>
            <a:endParaRPr lang="en-US" sz="2400" dirty="0" smtClean="0"/>
          </a:p>
          <a:p>
            <a:pPr>
              <a:spcAft>
                <a:spcPts val="600"/>
              </a:spcAft>
            </a:pPr>
            <a:r>
              <a:rPr lang="vi-VN" sz="2400" dirty="0" smtClean="0">
                <a:hlinkClick r:id="rId19"/>
              </a:rPr>
              <a:t>anurāga</a:t>
            </a:r>
            <a:r>
              <a:rPr lang="vi-VN" sz="2400" dirty="0"/>
              <a:t> — </a:t>
            </a:r>
            <a:r>
              <a:rPr lang="vi-VN" sz="2400" dirty="0" smtClean="0"/>
              <a:t>attraction;</a:t>
            </a:r>
            <a:endParaRPr lang="en-US" sz="2400" dirty="0" smtClean="0"/>
          </a:p>
          <a:p>
            <a:pPr>
              <a:spcAft>
                <a:spcPts val="600"/>
              </a:spcAft>
            </a:pPr>
            <a:r>
              <a:rPr lang="vi-VN" sz="2400" dirty="0" smtClean="0">
                <a:hlinkClick r:id="rId20"/>
              </a:rPr>
              <a:t>vaiklavya</a:t>
            </a:r>
            <a:r>
              <a:rPr lang="vi-VN" sz="2400" dirty="0"/>
              <a:t> — </a:t>
            </a:r>
            <a:r>
              <a:rPr lang="vi-VN" sz="2400" dirty="0" smtClean="0"/>
              <a:t>ecstasy;</a:t>
            </a:r>
            <a:endParaRPr lang="en-US" sz="2400" dirty="0" smtClean="0"/>
          </a:p>
          <a:p>
            <a:pPr>
              <a:spcAft>
                <a:spcPts val="600"/>
              </a:spcAft>
            </a:pPr>
            <a:r>
              <a:rPr lang="vi-VN" sz="2400" dirty="0" smtClean="0">
                <a:hlinkClick r:id="rId21"/>
              </a:rPr>
              <a:t>bāṣpa</a:t>
            </a:r>
            <a:r>
              <a:rPr lang="vi-VN" sz="2400" dirty="0" smtClean="0"/>
              <a:t>-</a:t>
            </a:r>
            <a:r>
              <a:rPr lang="vi-VN" sz="2400" dirty="0" smtClean="0">
                <a:hlinkClick r:id="rId22"/>
              </a:rPr>
              <a:t>kalayā</a:t>
            </a:r>
            <a:r>
              <a:rPr lang="vi-VN" sz="2400" dirty="0"/>
              <a:t> — tears in the </a:t>
            </a:r>
            <a:r>
              <a:rPr lang="vi-VN" sz="2400" dirty="0" smtClean="0"/>
              <a:t>eyes;</a:t>
            </a:r>
            <a:endParaRPr lang="en-US" sz="2400" dirty="0" smtClean="0"/>
          </a:p>
          <a:p>
            <a:pPr>
              <a:spcAft>
                <a:spcPts val="600"/>
              </a:spcAft>
            </a:pPr>
            <a:r>
              <a:rPr lang="vi-VN" sz="2400" dirty="0" smtClean="0">
                <a:hlinkClick r:id="rId23"/>
              </a:rPr>
              <a:t>pulakī</a:t>
            </a:r>
            <a:r>
              <a:rPr lang="vi-VN" sz="2400" dirty="0" smtClean="0"/>
              <a:t>-</a:t>
            </a:r>
            <a:r>
              <a:rPr lang="vi-VN" sz="2400" dirty="0" smtClean="0">
                <a:hlinkClick r:id="rId24"/>
              </a:rPr>
              <a:t>kṛta</a:t>
            </a:r>
            <a:r>
              <a:rPr lang="vi-VN" sz="2400" dirty="0"/>
              <a:t> — </a:t>
            </a:r>
            <a:r>
              <a:rPr lang="vi-VN" sz="2400" dirty="0" smtClean="0"/>
              <a:t>shivering;</a:t>
            </a:r>
            <a:endParaRPr lang="en-US" sz="2400" dirty="0" smtClean="0"/>
          </a:p>
          <a:p>
            <a:pPr>
              <a:spcAft>
                <a:spcPts val="600"/>
              </a:spcAft>
            </a:pPr>
            <a:r>
              <a:rPr lang="vi-VN" sz="2400" dirty="0" smtClean="0">
                <a:hlinkClick r:id="rId25"/>
              </a:rPr>
              <a:t>ańgāḥ</a:t>
            </a:r>
            <a:r>
              <a:rPr lang="vi-VN" sz="2400" dirty="0"/>
              <a:t> — bodies</a:t>
            </a:r>
            <a:endParaRPr lang="en-US" sz="2400" dirty="0"/>
          </a:p>
        </p:txBody>
      </p:sp>
    </p:spTree>
    <p:extLst>
      <p:ext uri="{BB962C8B-B14F-4D97-AF65-F5344CB8AC3E}">
        <p14:creationId xmlns:p14="http://schemas.microsoft.com/office/powerpoint/2010/main" val="3586981749"/>
      </p:ext>
    </p:extLst>
  </p:cSld>
  <p:clrMapOvr>
    <a:masterClrMapping/>
  </p:clrMapOvr>
  <mc:AlternateContent xmlns:mc="http://schemas.openxmlformats.org/markup-compatibility/2006" xmlns:p14="http://schemas.microsoft.com/office/powerpoint/2010/main">
    <mc:Choice Requires="p14">
      <p:transition spd="slow" p14:dur="1200" advTm="5000">
        <p14:flip dir="r"/>
      </p:transition>
    </mc:Choice>
    <mc:Fallback xmlns="">
      <p:transition spd="slow" advTm="5000">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a:blip r:embed="rId2">
            <a:extLst>
              <a:ext uri="{28A0092B-C50C-407E-A947-70E740481C1C}">
                <a14:useLocalDpi xmlns:a14="http://schemas.microsoft.com/office/drawing/2010/main"/>
              </a:ext>
            </a:extLst>
          </a:blip>
          <a:tile tx="0" ty="0" sx="100000" sy="100000" flip="none" algn="tl"/>
        </a:blipFill>
        <a:effectLst/>
      </p:bgPr>
    </p:bg>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EEA781B1-A176-476B-8A4A-EEA0CCC0D443}" type="slidenum">
              <a:rPr lang="en-US" smtClean="0"/>
              <a:t>4</a:t>
            </a:fld>
            <a:endParaRPr lang="en-US"/>
          </a:p>
        </p:txBody>
      </p:sp>
      <p:sp>
        <p:nvSpPr>
          <p:cNvPr id="3" name="Rectangle 2"/>
          <p:cNvSpPr/>
          <p:nvPr/>
        </p:nvSpPr>
        <p:spPr>
          <a:xfrm>
            <a:off x="304800" y="304800"/>
            <a:ext cx="8610600" cy="6186309"/>
          </a:xfrm>
          <a:prstGeom prst="rect">
            <a:avLst/>
          </a:prstGeom>
        </p:spPr>
        <p:style>
          <a:lnRef idx="3">
            <a:schemeClr val="lt1"/>
          </a:lnRef>
          <a:fillRef idx="1">
            <a:schemeClr val="accent6"/>
          </a:fillRef>
          <a:effectRef idx="1">
            <a:schemeClr val="accent6"/>
          </a:effectRef>
          <a:fontRef idx="minor">
            <a:schemeClr val="lt1"/>
          </a:fontRef>
        </p:style>
        <p:txBody>
          <a:bodyPr wrap="square">
            <a:spAutoFit/>
          </a:bodyPr>
          <a:lstStyle/>
          <a:p>
            <a:pPr fontAlgn="base"/>
            <a:r>
              <a:rPr lang="en-US" sz="2800" dirty="0" smtClean="0"/>
              <a:t>Persons:</a:t>
            </a:r>
          </a:p>
          <a:p>
            <a:pPr marL="971550" lvl="1" indent="-514350" fontAlgn="base">
              <a:buFont typeface="+mj-lt"/>
              <a:buAutoNum type="arabicPeriod"/>
            </a:pPr>
            <a:r>
              <a:rPr lang="en-US" sz="2800" dirty="0"/>
              <a:t>W</a:t>
            </a:r>
            <a:r>
              <a:rPr lang="en-US" sz="2800" dirty="0" smtClean="0"/>
              <a:t>hose </a:t>
            </a:r>
            <a:r>
              <a:rPr lang="en-US" sz="2800" dirty="0"/>
              <a:t>bodily features change in </a:t>
            </a:r>
            <a:r>
              <a:rPr lang="en-US" sz="2800" dirty="0" smtClean="0"/>
              <a:t>ecstasy</a:t>
            </a:r>
          </a:p>
          <a:p>
            <a:pPr marL="971550" lvl="1" indent="-514350" fontAlgn="base">
              <a:buFont typeface="+mj-lt"/>
              <a:buAutoNum type="arabicPeriod"/>
            </a:pPr>
            <a:r>
              <a:rPr lang="en-US" sz="2800" dirty="0"/>
              <a:t>A</a:t>
            </a:r>
            <a:r>
              <a:rPr lang="en-US" sz="2800" dirty="0" smtClean="0"/>
              <a:t>nd </a:t>
            </a:r>
            <a:r>
              <a:rPr lang="en-US" sz="2800" dirty="0"/>
              <a:t>who breathe heavily </a:t>
            </a:r>
            <a:endParaRPr lang="en-US" sz="2800" dirty="0" smtClean="0"/>
          </a:p>
          <a:p>
            <a:pPr marL="971550" lvl="1" indent="-514350" fontAlgn="base">
              <a:spcAft>
                <a:spcPts val="1200"/>
              </a:spcAft>
              <a:buFont typeface="+mj-lt"/>
              <a:buAutoNum type="arabicPeriod"/>
            </a:pPr>
            <a:r>
              <a:rPr lang="en-US" sz="2800" dirty="0"/>
              <a:t>A</a:t>
            </a:r>
            <a:r>
              <a:rPr lang="en-US" sz="2800" dirty="0" smtClean="0"/>
              <a:t>nd perspire</a:t>
            </a:r>
          </a:p>
          <a:p>
            <a:pPr fontAlgn="base">
              <a:spcAft>
                <a:spcPts val="1200"/>
              </a:spcAft>
            </a:pPr>
            <a:r>
              <a:rPr lang="en-US" sz="2800" dirty="0"/>
              <a:t>D</a:t>
            </a:r>
            <a:r>
              <a:rPr lang="en-US" sz="2800" dirty="0" smtClean="0"/>
              <a:t>ue </a:t>
            </a:r>
            <a:r>
              <a:rPr lang="en-US" sz="2800" dirty="0"/>
              <a:t>to hearing the glories of the </a:t>
            </a:r>
            <a:r>
              <a:rPr lang="en-US" sz="2800" dirty="0" smtClean="0"/>
              <a:t>Lord</a:t>
            </a:r>
          </a:p>
          <a:p>
            <a:pPr fontAlgn="base">
              <a:spcAft>
                <a:spcPts val="1200"/>
              </a:spcAft>
            </a:pPr>
            <a:r>
              <a:rPr lang="en-US" sz="2800" dirty="0"/>
              <a:t>A</a:t>
            </a:r>
            <a:r>
              <a:rPr lang="en-US" sz="2800" dirty="0" smtClean="0"/>
              <a:t>re </a:t>
            </a:r>
            <a:r>
              <a:rPr lang="en-US" sz="2800" dirty="0"/>
              <a:t>promoted to the kingdom of </a:t>
            </a:r>
            <a:r>
              <a:rPr lang="en-US" sz="2800" dirty="0" smtClean="0"/>
              <a:t>God,</a:t>
            </a:r>
          </a:p>
          <a:p>
            <a:pPr fontAlgn="base">
              <a:spcAft>
                <a:spcPts val="1200"/>
              </a:spcAft>
            </a:pPr>
            <a:r>
              <a:rPr lang="en-US" sz="2800" dirty="0"/>
              <a:t>E</a:t>
            </a:r>
            <a:r>
              <a:rPr lang="en-US" sz="2800" dirty="0" smtClean="0"/>
              <a:t>ven </a:t>
            </a:r>
            <a:r>
              <a:rPr lang="en-US" sz="2800" dirty="0"/>
              <a:t>though they do not care </a:t>
            </a:r>
            <a:r>
              <a:rPr lang="en-US" sz="2800" dirty="0" smtClean="0"/>
              <a:t>for meditation </a:t>
            </a:r>
            <a:r>
              <a:rPr lang="en-US" sz="2800" dirty="0"/>
              <a:t>and other </a:t>
            </a:r>
            <a:r>
              <a:rPr lang="en-US" sz="2800" dirty="0" smtClean="0"/>
              <a:t>austerities.</a:t>
            </a:r>
          </a:p>
          <a:p>
            <a:pPr fontAlgn="base">
              <a:spcAft>
                <a:spcPts val="1200"/>
              </a:spcAft>
            </a:pPr>
            <a:r>
              <a:rPr lang="en-US" sz="2800" dirty="0" smtClean="0"/>
              <a:t>The </a:t>
            </a:r>
            <a:r>
              <a:rPr lang="en-US" sz="2800" dirty="0"/>
              <a:t>kingdom of God </a:t>
            </a:r>
            <a:r>
              <a:rPr lang="en-US" sz="2800" dirty="0" smtClean="0"/>
              <a:t>is</a:t>
            </a:r>
          </a:p>
          <a:p>
            <a:pPr fontAlgn="base">
              <a:spcAft>
                <a:spcPts val="1200"/>
              </a:spcAft>
            </a:pPr>
            <a:r>
              <a:rPr lang="en-US" sz="2800" dirty="0" smtClean="0"/>
              <a:t>Above </a:t>
            </a:r>
            <a:r>
              <a:rPr lang="en-US" sz="2800" dirty="0"/>
              <a:t>the material </a:t>
            </a:r>
            <a:r>
              <a:rPr lang="en-US" sz="2800" dirty="0" smtClean="0"/>
              <a:t>universes,</a:t>
            </a:r>
          </a:p>
          <a:p>
            <a:pPr fontAlgn="base">
              <a:spcAft>
                <a:spcPts val="1200"/>
              </a:spcAft>
            </a:pPr>
            <a:r>
              <a:rPr lang="en-US" sz="2800" dirty="0" smtClean="0"/>
              <a:t>And </a:t>
            </a:r>
            <a:r>
              <a:rPr lang="en-US" sz="2800" dirty="0"/>
              <a:t>it is desired by </a:t>
            </a:r>
            <a:r>
              <a:rPr lang="en-US" sz="2800" dirty="0" err="1"/>
              <a:t>Brahmā</a:t>
            </a:r>
            <a:r>
              <a:rPr lang="en-US" sz="2800" dirty="0"/>
              <a:t> and other demigods.</a:t>
            </a:r>
            <a:endParaRPr lang="en-US" sz="3600" b="1" dirty="0"/>
          </a:p>
        </p:txBody>
      </p:sp>
    </p:spTree>
    <p:extLst>
      <p:ext uri="{BB962C8B-B14F-4D97-AF65-F5344CB8AC3E}">
        <p14:creationId xmlns:p14="http://schemas.microsoft.com/office/powerpoint/2010/main" val="4247190530"/>
      </p:ext>
    </p:extLst>
  </p:cSld>
  <p:clrMapOvr>
    <a:masterClrMapping/>
  </p:clrMapOvr>
  <mc:AlternateContent xmlns:mc="http://schemas.openxmlformats.org/markup-compatibility/2006" xmlns:p14="http://schemas.microsoft.com/office/powerpoint/2010/main">
    <mc:Choice Requires="p14">
      <p:transition spd="slow" p14:dur="1200" advTm="5000">
        <p14:flip dir="r"/>
      </p:transition>
    </mc:Choice>
    <mc:Fallback xmlns="">
      <p:transition spd="slow" advTm="5000">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EEA781B1-A176-476B-8A4A-EEA0CCC0D443}" type="slidenum">
              <a:rPr lang="en-US" smtClean="0"/>
              <a:t>5</a:t>
            </a:fld>
            <a:endParaRPr lang="en-US"/>
          </a:p>
        </p:txBody>
      </p:sp>
      <p:sp>
        <p:nvSpPr>
          <p:cNvPr id="3" name="Rectangle 2"/>
          <p:cNvSpPr/>
          <p:nvPr/>
        </p:nvSpPr>
        <p:spPr>
          <a:xfrm>
            <a:off x="304800" y="304800"/>
            <a:ext cx="8610600" cy="5478423"/>
          </a:xfrm>
          <a:prstGeom prst="rect">
            <a:avLst/>
          </a:prstGeom>
        </p:spPr>
        <p:style>
          <a:lnRef idx="3">
            <a:schemeClr val="lt1"/>
          </a:lnRef>
          <a:fillRef idx="1">
            <a:schemeClr val="accent6"/>
          </a:fillRef>
          <a:effectRef idx="1">
            <a:schemeClr val="accent6"/>
          </a:effectRef>
          <a:fontRef idx="minor">
            <a:schemeClr val="lt1"/>
          </a:fontRef>
        </p:style>
        <p:txBody>
          <a:bodyPr wrap="square">
            <a:spAutoFit/>
          </a:bodyPr>
          <a:lstStyle/>
          <a:p>
            <a:pPr fontAlgn="base"/>
            <a:r>
              <a:rPr lang="en-US" sz="2800" dirty="0"/>
              <a:t>Even though they do not care for meditation and other austerities</a:t>
            </a:r>
            <a:r>
              <a:rPr lang="en-US" sz="2800" dirty="0" smtClean="0"/>
              <a:t>.</a:t>
            </a:r>
          </a:p>
          <a:p>
            <a:pPr fontAlgn="base"/>
            <a:endParaRPr lang="en-US" sz="1200" dirty="0"/>
          </a:p>
          <a:p>
            <a:pPr fontAlgn="base"/>
            <a:r>
              <a:rPr lang="en-US" sz="2800" dirty="0" smtClean="0"/>
              <a:t>Due </a:t>
            </a:r>
            <a:r>
              <a:rPr lang="en-US" sz="2800" dirty="0"/>
              <a:t>to hearing the glories of the Lord</a:t>
            </a:r>
          </a:p>
          <a:p>
            <a:pPr fontAlgn="base"/>
            <a:r>
              <a:rPr lang="en-US" sz="2800" dirty="0" smtClean="0"/>
              <a:t>Persons:</a:t>
            </a:r>
          </a:p>
          <a:p>
            <a:pPr marL="971550" lvl="1" indent="-514350" fontAlgn="base">
              <a:buFont typeface="+mj-lt"/>
              <a:buAutoNum type="arabicPeriod"/>
            </a:pPr>
            <a:r>
              <a:rPr lang="en-US" sz="2800" dirty="0"/>
              <a:t>W</a:t>
            </a:r>
            <a:r>
              <a:rPr lang="en-US" sz="2800" dirty="0" smtClean="0"/>
              <a:t>hose </a:t>
            </a:r>
            <a:r>
              <a:rPr lang="en-US" sz="2800" dirty="0"/>
              <a:t>bodily features change in </a:t>
            </a:r>
            <a:r>
              <a:rPr lang="en-US" sz="2800" dirty="0" smtClean="0"/>
              <a:t>ecstasy</a:t>
            </a:r>
          </a:p>
          <a:p>
            <a:pPr marL="971550" lvl="1" indent="-514350" fontAlgn="base">
              <a:buFont typeface="+mj-lt"/>
              <a:buAutoNum type="arabicPeriod"/>
            </a:pPr>
            <a:r>
              <a:rPr lang="en-US" sz="2800" dirty="0"/>
              <a:t>A</a:t>
            </a:r>
            <a:r>
              <a:rPr lang="en-US" sz="2800" dirty="0" smtClean="0"/>
              <a:t>nd </a:t>
            </a:r>
            <a:r>
              <a:rPr lang="en-US" sz="2800" dirty="0"/>
              <a:t>who breathe heavily </a:t>
            </a:r>
            <a:endParaRPr lang="en-US" sz="2800" dirty="0" smtClean="0"/>
          </a:p>
          <a:p>
            <a:pPr marL="971550" lvl="1" indent="-514350" fontAlgn="base">
              <a:spcAft>
                <a:spcPts val="1200"/>
              </a:spcAft>
              <a:buFont typeface="+mj-lt"/>
              <a:buAutoNum type="arabicPeriod"/>
            </a:pPr>
            <a:r>
              <a:rPr lang="en-US" sz="2800" dirty="0"/>
              <a:t>A</a:t>
            </a:r>
            <a:r>
              <a:rPr lang="en-US" sz="2800" dirty="0" smtClean="0"/>
              <a:t>nd perspire</a:t>
            </a:r>
          </a:p>
          <a:p>
            <a:pPr fontAlgn="base">
              <a:spcAft>
                <a:spcPts val="1200"/>
              </a:spcAft>
            </a:pPr>
            <a:r>
              <a:rPr lang="en-US" sz="2800" dirty="0" smtClean="0"/>
              <a:t>Are </a:t>
            </a:r>
            <a:r>
              <a:rPr lang="en-US" sz="2800" dirty="0"/>
              <a:t>promoted to the kingdom of </a:t>
            </a:r>
            <a:r>
              <a:rPr lang="en-US" sz="2800" dirty="0" smtClean="0"/>
              <a:t>God which is,</a:t>
            </a:r>
          </a:p>
          <a:p>
            <a:pPr marL="971550" lvl="1" indent="-514350" fontAlgn="base">
              <a:spcAft>
                <a:spcPts val="1200"/>
              </a:spcAft>
              <a:buFont typeface="+mj-lt"/>
              <a:buAutoNum type="arabicPeriod"/>
            </a:pPr>
            <a:r>
              <a:rPr lang="en-US" sz="2800" dirty="0"/>
              <a:t>Above the material universes,</a:t>
            </a:r>
          </a:p>
          <a:p>
            <a:pPr marL="971550" lvl="1" indent="-514350" fontAlgn="base">
              <a:spcAft>
                <a:spcPts val="1200"/>
              </a:spcAft>
              <a:buFont typeface="+mj-lt"/>
              <a:buAutoNum type="arabicPeriod"/>
            </a:pPr>
            <a:r>
              <a:rPr lang="en-US" sz="2800" dirty="0"/>
              <a:t>And it is desired by </a:t>
            </a:r>
            <a:r>
              <a:rPr lang="en-US" sz="2800" dirty="0" err="1"/>
              <a:t>Brahmā</a:t>
            </a:r>
            <a:r>
              <a:rPr lang="en-US" sz="2800" dirty="0"/>
              <a:t> and other demigods</a:t>
            </a:r>
            <a:r>
              <a:rPr lang="en-US" sz="2800" dirty="0" smtClean="0"/>
              <a:t>.</a:t>
            </a:r>
            <a:endParaRPr lang="en-US" sz="3600" b="1" dirty="0"/>
          </a:p>
        </p:txBody>
      </p:sp>
    </p:spTree>
    <p:extLst>
      <p:ext uri="{BB962C8B-B14F-4D97-AF65-F5344CB8AC3E}">
        <p14:creationId xmlns:p14="http://schemas.microsoft.com/office/powerpoint/2010/main" val="1923889672"/>
      </p:ext>
    </p:extLst>
  </p:cSld>
  <p:clrMapOvr>
    <a:masterClrMapping/>
  </p:clrMapOvr>
  <mc:AlternateContent xmlns:mc="http://schemas.openxmlformats.org/markup-compatibility/2006" xmlns:p14="http://schemas.microsoft.com/office/powerpoint/2010/main">
    <mc:Choice Requires="p14">
      <p:transition spd="slow" p14:dur="1200" advTm="5000">
        <p14:flip dir="r"/>
      </p:transition>
    </mc:Choice>
    <mc:Fallback xmlns="">
      <p:transition spd="slow" advTm="5000">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blipFill>
          <a:blip r:embed="rId2">
            <a:extLst>
              <a:ext uri="{28A0092B-C50C-407E-A947-70E740481C1C}">
                <a14:useLocalDpi xmlns:a14="http://schemas.microsoft.com/office/drawing/2010/main"/>
              </a:ext>
            </a:extLst>
          </a:blip>
          <a:tile tx="0" ty="0" sx="100000" sy="100000" flip="none" algn="tl"/>
        </a:blipFill>
        <a:effectLst/>
      </p:bgPr>
    </p:bg>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EEA781B1-A176-476B-8A4A-EEA0CCC0D443}" type="slidenum">
              <a:rPr lang="en-US" smtClean="0"/>
              <a:t>6</a:t>
            </a:fld>
            <a:endParaRPr lang="en-US"/>
          </a:p>
        </p:txBody>
      </p:sp>
      <p:sp>
        <p:nvSpPr>
          <p:cNvPr id="3" name="Rectangle 2"/>
          <p:cNvSpPr/>
          <p:nvPr/>
        </p:nvSpPr>
        <p:spPr>
          <a:xfrm>
            <a:off x="304800" y="270093"/>
            <a:ext cx="3931920" cy="6126480"/>
          </a:xfrm>
          <a:prstGeom prst="rect">
            <a:avLst/>
          </a:prstGeom>
        </p:spPr>
        <p:style>
          <a:lnRef idx="2">
            <a:schemeClr val="dk1"/>
          </a:lnRef>
          <a:fillRef idx="1">
            <a:schemeClr val="lt1"/>
          </a:fillRef>
          <a:effectRef idx="0">
            <a:schemeClr val="dk1"/>
          </a:effectRef>
          <a:fontRef idx="minor">
            <a:schemeClr val="dk1"/>
          </a:fontRef>
        </p:style>
        <p:txBody>
          <a:bodyPr wrap="square">
            <a:spAutoFit/>
          </a:bodyPr>
          <a:lstStyle/>
          <a:p>
            <a:r>
              <a:rPr lang="en-US" sz="2400" dirty="0"/>
              <a:t>It is clearly stated herein that the kingdom of God is above the material universes. Just as there are many hundreds of thousands of higher planets above this earth, so there are many millions and billions of spiritual planets belonging to the spiritual sky. </a:t>
            </a:r>
            <a:r>
              <a:rPr lang="en-US" sz="2400" dirty="0" err="1"/>
              <a:t>Brahmājī</a:t>
            </a:r>
            <a:r>
              <a:rPr lang="en-US" sz="2400" dirty="0"/>
              <a:t> states herein that the spiritual kingdom is above the kingdom of the demigods.</a:t>
            </a:r>
            <a:endParaRPr lang="en-US" sz="2400" dirty="0"/>
          </a:p>
        </p:txBody>
      </p:sp>
      <p:sp>
        <p:nvSpPr>
          <p:cNvPr id="4" name="Down Arrow 3"/>
          <p:cNvSpPr/>
          <p:nvPr/>
        </p:nvSpPr>
        <p:spPr>
          <a:xfrm rot="10800000">
            <a:off x="5410200" y="1295400"/>
            <a:ext cx="3200400" cy="41910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453067916"/>
      </p:ext>
    </p:extLst>
  </p:cSld>
  <p:clrMapOvr>
    <a:masterClrMapping/>
  </p:clrMapOvr>
  <mc:AlternateContent xmlns:mc="http://schemas.openxmlformats.org/markup-compatibility/2006" xmlns:p14="http://schemas.microsoft.com/office/powerpoint/2010/main">
    <mc:Choice Requires="p14">
      <p:transition spd="slow" p14:dur="1200" advTm="5000">
        <p14:flip dir="r"/>
      </p:transition>
    </mc:Choice>
    <mc:Fallback xmlns="">
      <p:transition spd="slow" advTm="5000">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EEA781B1-A176-476B-8A4A-EEA0CCC0D443}" type="slidenum">
              <a:rPr lang="en-US" smtClean="0"/>
              <a:t>7</a:t>
            </a:fld>
            <a:endParaRPr lang="en-US"/>
          </a:p>
        </p:txBody>
      </p:sp>
      <p:sp>
        <p:nvSpPr>
          <p:cNvPr id="3" name="Rectangle 2"/>
          <p:cNvSpPr/>
          <p:nvPr/>
        </p:nvSpPr>
        <p:spPr>
          <a:xfrm>
            <a:off x="381000" y="228600"/>
            <a:ext cx="8229600" cy="5940088"/>
          </a:xfrm>
          <a:prstGeom prst="rect">
            <a:avLst/>
          </a:prstGeom>
        </p:spPr>
        <p:style>
          <a:lnRef idx="2">
            <a:schemeClr val="dk1"/>
          </a:lnRef>
          <a:fillRef idx="1">
            <a:schemeClr val="lt1"/>
          </a:fillRef>
          <a:effectRef idx="0">
            <a:schemeClr val="dk1"/>
          </a:effectRef>
          <a:fontRef idx="minor">
            <a:schemeClr val="dk1"/>
          </a:fontRef>
        </p:style>
        <p:txBody>
          <a:bodyPr wrap="square">
            <a:spAutoFit/>
          </a:bodyPr>
          <a:lstStyle/>
          <a:p>
            <a:pPr>
              <a:spcAft>
                <a:spcPts val="1200"/>
              </a:spcAft>
            </a:pPr>
            <a:r>
              <a:rPr lang="en-US" sz="2400" dirty="0"/>
              <a:t>One can enter the kingdom of the Supreme Lord only when one is highly developed in desirable </a:t>
            </a:r>
            <a:r>
              <a:rPr lang="en-US" sz="2400" dirty="0" smtClean="0"/>
              <a:t>qualities.</a:t>
            </a:r>
          </a:p>
          <a:p>
            <a:pPr>
              <a:spcAft>
                <a:spcPts val="1200"/>
              </a:spcAft>
            </a:pPr>
            <a:r>
              <a:rPr lang="en-US" sz="2400" dirty="0" smtClean="0"/>
              <a:t>All </a:t>
            </a:r>
            <a:r>
              <a:rPr lang="en-US" sz="2400" dirty="0"/>
              <a:t>good qualities develop in the person of a devotee. It is stated in </a:t>
            </a:r>
            <a:r>
              <a:rPr lang="en-US" sz="2400" dirty="0" err="1"/>
              <a:t>Śrīmad-Bhāgavatam</a:t>
            </a:r>
            <a:r>
              <a:rPr lang="en-US" sz="2400" dirty="0"/>
              <a:t>, </a:t>
            </a:r>
            <a:r>
              <a:rPr lang="en-US" sz="2400" dirty="0" smtClean="0"/>
              <a:t>5.18.12, </a:t>
            </a:r>
            <a:r>
              <a:rPr lang="en-US" sz="2400" dirty="0"/>
              <a:t>that anyone who is </a:t>
            </a:r>
            <a:r>
              <a:rPr lang="en-US" sz="2400" dirty="0" err="1"/>
              <a:t>Kṛṣṇa</a:t>
            </a:r>
            <a:r>
              <a:rPr lang="en-US" sz="2400" dirty="0"/>
              <a:t> conscious is endowed with all the good qualities of the demigods. In the material world the qualities of the demigods are highly appreciated, just as, even in our experience, the qualities of a gentleman are more highly appreciated than the qualities of a man in ignorance or in a lower condition of </a:t>
            </a:r>
            <a:r>
              <a:rPr lang="en-US" sz="2400" dirty="0" smtClean="0"/>
              <a:t>life.</a:t>
            </a:r>
          </a:p>
          <a:p>
            <a:pPr>
              <a:spcAft>
                <a:spcPts val="1200"/>
              </a:spcAft>
            </a:pPr>
            <a:r>
              <a:rPr lang="en-US" sz="2400" dirty="0" smtClean="0"/>
              <a:t>The </a:t>
            </a:r>
            <a:r>
              <a:rPr lang="en-US" sz="2400" dirty="0"/>
              <a:t>qualities of the demigods in the higher planets are far superior to the qualities of the inhabitants of this earth.</a:t>
            </a:r>
            <a:endParaRPr lang="en-US" sz="2400" dirty="0"/>
          </a:p>
        </p:txBody>
      </p:sp>
    </p:spTree>
    <p:extLst>
      <p:ext uri="{BB962C8B-B14F-4D97-AF65-F5344CB8AC3E}">
        <p14:creationId xmlns:p14="http://schemas.microsoft.com/office/powerpoint/2010/main" val="1104509023"/>
      </p:ext>
    </p:extLst>
  </p:cSld>
  <p:clrMapOvr>
    <a:masterClrMapping/>
  </p:clrMapOvr>
  <mc:AlternateContent xmlns:mc="http://schemas.openxmlformats.org/markup-compatibility/2006" xmlns:p14="http://schemas.microsoft.com/office/powerpoint/2010/main">
    <mc:Choice Requires="p14">
      <p:transition spd="slow" p14:dur="1200" advTm="5000">
        <p14:flip dir="r"/>
      </p:transition>
    </mc:Choice>
    <mc:Fallback xmlns="">
      <p:transition spd="slow" advTm="5000">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EEA781B1-A176-476B-8A4A-EEA0CCC0D443}" type="slidenum">
              <a:rPr lang="en-US" smtClean="0"/>
              <a:t>8</a:t>
            </a:fld>
            <a:endParaRPr lang="en-US"/>
          </a:p>
        </p:txBody>
      </p:sp>
      <p:sp>
        <p:nvSpPr>
          <p:cNvPr id="3" name="Rectangle 2"/>
          <p:cNvSpPr/>
          <p:nvPr/>
        </p:nvSpPr>
        <p:spPr>
          <a:xfrm>
            <a:off x="304800" y="381000"/>
            <a:ext cx="4114800" cy="5760720"/>
          </a:xfrm>
          <a:prstGeom prst="rect">
            <a:avLst/>
          </a:prstGeom>
        </p:spPr>
        <p:style>
          <a:lnRef idx="2">
            <a:schemeClr val="dk1"/>
          </a:lnRef>
          <a:fillRef idx="1">
            <a:schemeClr val="lt1"/>
          </a:fillRef>
          <a:effectRef idx="0">
            <a:schemeClr val="dk1"/>
          </a:effectRef>
          <a:fontRef idx="minor">
            <a:schemeClr val="dk1"/>
          </a:fontRef>
        </p:style>
        <p:txBody>
          <a:bodyPr>
            <a:spAutoFit/>
          </a:bodyPr>
          <a:lstStyle/>
          <a:p>
            <a:r>
              <a:rPr lang="en-US" sz="2400" dirty="0" err="1"/>
              <a:t>Brahmājī</a:t>
            </a:r>
            <a:r>
              <a:rPr lang="en-US" sz="2400" dirty="0"/>
              <a:t> confirms herewith that only persons who have developed the desirable qualities can enter into the kingdom of God. In the </a:t>
            </a:r>
            <a:r>
              <a:rPr lang="en-US" sz="2400" i="1" dirty="0" err="1"/>
              <a:t>Caitanya-caritāmṛta</a:t>
            </a:r>
            <a:r>
              <a:rPr lang="en-US" sz="2400" dirty="0"/>
              <a:t>, the devotee's desirable qualities are described to be twenty-six in number. They are stated as follows</a:t>
            </a:r>
            <a:r>
              <a:rPr lang="en-US" sz="2400" dirty="0" smtClean="0"/>
              <a:t>:</a:t>
            </a:r>
          </a:p>
          <a:p>
            <a:r>
              <a:rPr lang="en-US" sz="2400" dirty="0"/>
              <a:t>He is very </a:t>
            </a:r>
            <a:r>
              <a:rPr lang="en-US" sz="2400" dirty="0" smtClean="0"/>
              <a:t>kind;</a:t>
            </a:r>
          </a:p>
          <a:p>
            <a:r>
              <a:rPr lang="en-US" sz="2400" dirty="0" smtClean="0"/>
              <a:t>he </a:t>
            </a:r>
            <a:r>
              <a:rPr lang="en-US" sz="2400" dirty="0"/>
              <a:t>does not quarrel with </a:t>
            </a:r>
            <a:r>
              <a:rPr lang="en-US" sz="2400" dirty="0" smtClean="0"/>
              <a:t>anyone;</a:t>
            </a:r>
          </a:p>
        </p:txBody>
      </p:sp>
      <p:sp>
        <p:nvSpPr>
          <p:cNvPr id="6" name="Rectangle 5"/>
          <p:cNvSpPr/>
          <p:nvPr/>
        </p:nvSpPr>
        <p:spPr>
          <a:xfrm>
            <a:off x="4572000" y="248540"/>
            <a:ext cx="4114800" cy="6035040"/>
          </a:xfrm>
          <a:prstGeom prst="rect">
            <a:avLst/>
          </a:prstGeom>
        </p:spPr>
        <p:style>
          <a:lnRef idx="2">
            <a:schemeClr val="dk1"/>
          </a:lnRef>
          <a:fillRef idx="1">
            <a:schemeClr val="lt1"/>
          </a:fillRef>
          <a:effectRef idx="0">
            <a:schemeClr val="dk1"/>
          </a:effectRef>
          <a:fontRef idx="minor">
            <a:schemeClr val="dk1"/>
          </a:fontRef>
        </p:style>
        <p:txBody>
          <a:bodyPr>
            <a:spAutoFit/>
          </a:bodyPr>
          <a:lstStyle/>
          <a:p>
            <a:r>
              <a:rPr lang="en-US" sz="2400" dirty="0"/>
              <a:t>he accepts </a:t>
            </a:r>
            <a:r>
              <a:rPr lang="en-US" sz="2400" dirty="0" err="1"/>
              <a:t>Kṛṣṇa</a:t>
            </a:r>
            <a:r>
              <a:rPr lang="en-US" sz="2400" dirty="0"/>
              <a:t> consciousness as the highest goal of life; he is equal to everyone; no one can find fault in his character; he is magnanimous, mild and always clean, internally and externally; he does not profess to possess anything in this material world; he is a benefactor to all living entities; he is peaceful and is a soul completely surrendered to </a:t>
            </a:r>
            <a:r>
              <a:rPr lang="en-US" sz="2400" dirty="0" err="1"/>
              <a:t>Kṛṣṇa</a:t>
            </a:r>
            <a:r>
              <a:rPr lang="en-US" sz="2400" dirty="0"/>
              <a:t>;</a:t>
            </a:r>
            <a:endParaRPr lang="en-US" sz="2400" dirty="0"/>
          </a:p>
        </p:txBody>
      </p:sp>
      <p:sp>
        <p:nvSpPr>
          <p:cNvPr id="7" name="Rectangle 6"/>
          <p:cNvSpPr/>
          <p:nvPr/>
        </p:nvSpPr>
        <p:spPr>
          <a:xfrm>
            <a:off x="4572000" y="248540"/>
            <a:ext cx="4114800" cy="6001643"/>
          </a:xfrm>
          <a:prstGeom prst="rect">
            <a:avLst/>
          </a:prstGeom>
        </p:spPr>
        <p:style>
          <a:lnRef idx="2">
            <a:schemeClr val="dk1"/>
          </a:lnRef>
          <a:fillRef idx="1">
            <a:schemeClr val="lt1"/>
          </a:fillRef>
          <a:effectRef idx="0">
            <a:schemeClr val="dk1"/>
          </a:effectRef>
          <a:fontRef idx="minor">
            <a:schemeClr val="dk1"/>
          </a:fontRef>
        </p:style>
        <p:txBody>
          <a:bodyPr>
            <a:spAutoFit/>
          </a:bodyPr>
          <a:lstStyle/>
          <a:p>
            <a:r>
              <a:rPr lang="en-US" sz="2400" dirty="0"/>
              <a:t>he accepts </a:t>
            </a:r>
            <a:r>
              <a:rPr lang="en-US" sz="2400" dirty="0" err="1"/>
              <a:t>Kṛṣṇa</a:t>
            </a:r>
            <a:r>
              <a:rPr lang="en-US" sz="2400" dirty="0"/>
              <a:t> consciousness as the highest goal of </a:t>
            </a:r>
            <a:r>
              <a:rPr lang="en-US" sz="2400" dirty="0" smtClean="0"/>
              <a:t>life;</a:t>
            </a:r>
          </a:p>
          <a:p>
            <a:r>
              <a:rPr lang="en-US" sz="2400" dirty="0" smtClean="0"/>
              <a:t>he </a:t>
            </a:r>
            <a:r>
              <a:rPr lang="en-US" sz="2400" dirty="0"/>
              <a:t>is equal to everyone; </a:t>
            </a:r>
            <a:endParaRPr lang="en-US" sz="2400" dirty="0" smtClean="0"/>
          </a:p>
          <a:p>
            <a:r>
              <a:rPr lang="en-US" sz="2400" dirty="0" smtClean="0"/>
              <a:t>no </a:t>
            </a:r>
            <a:r>
              <a:rPr lang="en-US" sz="2400" dirty="0"/>
              <a:t>one can find fault in his character; </a:t>
            </a:r>
            <a:endParaRPr lang="en-US" sz="2400" dirty="0" smtClean="0"/>
          </a:p>
          <a:p>
            <a:r>
              <a:rPr lang="en-US" sz="2400" dirty="0" smtClean="0"/>
              <a:t>he </a:t>
            </a:r>
            <a:r>
              <a:rPr lang="en-US" sz="2400" dirty="0"/>
              <a:t>is magnanimous, </a:t>
            </a:r>
            <a:endParaRPr lang="en-US" sz="2400" dirty="0" smtClean="0"/>
          </a:p>
          <a:p>
            <a:r>
              <a:rPr lang="en-US" sz="2400" dirty="0" smtClean="0"/>
              <a:t>mild </a:t>
            </a:r>
            <a:r>
              <a:rPr lang="en-US" sz="2400" dirty="0"/>
              <a:t>and </a:t>
            </a:r>
            <a:endParaRPr lang="en-US" sz="2400" dirty="0" smtClean="0"/>
          </a:p>
          <a:p>
            <a:r>
              <a:rPr lang="en-US" sz="2400" dirty="0" smtClean="0"/>
              <a:t>always </a:t>
            </a:r>
            <a:r>
              <a:rPr lang="en-US" sz="2400" dirty="0"/>
              <a:t>clean, internally and externally; </a:t>
            </a:r>
            <a:endParaRPr lang="en-US" sz="2400" dirty="0" smtClean="0"/>
          </a:p>
          <a:p>
            <a:r>
              <a:rPr lang="en-US" sz="2400" dirty="0" smtClean="0"/>
              <a:t>he </a:t>
            </a:r>
            <a:r>
              <a:rPr lang="en-US" sz="2400" dirty="0"/>
              <a:t>does not profess to possess anything in this material world; </a:t>
            </a:r>
            <a:endParaRPr lang="en-US" sz="2400" dirty="0" smtClean="0"/>
          </a:p>
          <a:p>
            <a:r>
              <a:rPr lang="en-US" sz="2400" dirty="0" smtClean="0"/>
              <a:t>he </a:t>
            </a:r>
            <a:r>
              <a:rPr lang="en-US" sz="2400" dirty="0"/>
              <a:t>is a benefactor to all living entities; </a:t>
            </a:r>
            <a:endParaRPr lang="en-US" sz="2400" dirty="0" smtClean="0"/>
          </a:p>
          <a:p>
            <a:r>
              <a:rPr lang="en-US" sz="2400" dirty="0" smtClean="0"/>
              <a:t>he </a:t>
            </a:r>
            <a:r>
              <a:rPr lang="en-US" sz="2400" dirty="0"/>
              <a:t>is </a:t>
            </a:r>
            <a:r>
              <a:rPr lang="en-US" sz="2400" dirty="0" smtClean="0"/>
              <a:t>peaceful</a:t>
            </a:r>
            <a:endParaRPr lang="en-US" sz="2400" dirty="0"/>
          </a:p>
        </p:txBody>
      </p:sp>
    </p:spTree>
    <p:extLst>
      <p:ext uri="{BB962C8B-B14F-4D97-AF65-F5344CB8AC3E}">
        <p14:creationId xmlns:p14="http://schemas.microsoft.com/office/powerpoint/2010/main" val="1047235411"/>
      </p:ext>
    </p:extLst>
  </p:cSld>
  <p:clrMapOvr>
    <a:masterClrMapping/>
  </p:clrMapOvr>
  <mc:AlternateContent xmlns:mc="http://schemas.openxmlformats.org/markup-compatibility/2006" xmlns:p14="http://schemas.microsoft.com/office/powerpoint/2010/main">
    <mc:Choice Requires="p14">
      <p:transition spd="slow" p14:dur="1200" advTm="5000">
        <p14:flip dir="r"/>
      </p:transition>
    </mc:Choice>
    <mc:Fallback xmlns="">
      <p:transition spd="slow" advTm="5000">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EEA781B1-A176-476B-8A4A-EEA0CCC0D443}" type="slidenum">
              <a:rPr lang="en-US" smtClean="0"/>
              <a:t>9</a:t>
            </a:fld>
            <a:endParaRPr lang="en-US"/>
          </a:p>
        </p:txBody>
      </p:sp>
      <p:sp>
        <p:nvSpPr>
          <p:cNvPr id="3" name="Rectangle 2"/>
          <p:cNvSpPr/>
          <p:nvPr/>
        </p:nvSpPr>
        <p:spPr>
          <a:xfrm>
            <a:off x="304800" y="231902"/>
            <a:ext cx="4114800" cy="6370975"/>
          </a:xfrm>
          <a:prstGeom prst="rect">
            <a:avLst/>
          </a:prstGeom>
        </p:spPr>
        <p:style>
          <a:lnRef idx="2">
            <a:schemeClr val="dk1"/>
          </a:lnRef>
          <a:fillRef idx="1">
            <a:schemeClr val="lt1"/>
          </a:fillRef>
          <a:effectRef idx="0">
            <a:schemeClr val="dk1"/>
          </a:effectRef>
          <a:fontRef idx="minor">
            <a:schemeClr val="dk1"/>
          </a:fontRef>
        </p:style>
        <p:txBody>
          <a:bodyPr>
            <a:spAutoFit/>
          </a:bodyPr>
          <a:lstStyle/>
          <a:p>
            <a:r>
              <a:rPr lang="en-US" sz="2400" dirty="0"/>
              <a:t>and is a soul completely surrendered to </a:t>
            </a:r>
            <a:r>
              <a:rPr lang="en-US" sz="2400" dirty="0" err="1"/>
              <a:t>Kṛṣṇa</a:t>
            </a:r>
            <a:r>
              <a:rPr lang="en-US" sz="2400" dirty="0"/>
              <a:t>; </a:t>
            </a:r>
            <a:endParaRPr lang="en-US" sz="2400" dirty="0" smtClean="0"/>
          </a:p>
          <a:p>
            <a:r>
              <a:rPr lang="en-US" sz="2400" dirty="0" smtClean="0"/>
              <a:t>he </a:t>
            </a:r>
            <a:r>
              <a:rPr lang="en-US" sz="2400" dirty="0"/>
              <a:t>has no material desire to fulfill; </a:t>
            </a:r>
            <a:endParaRPr lang="en-US" sz="2400" dirty="0" smtClean="0"/>
          </a:p>
          <a:p>
            <a:r>
              <a:rPr lang="en-US" sz="2400" dirty="0" smtClean="0"/>
              <a:t>he </a:t>
            </a:r>
            <a:r>
              <a:rPr lang="en-US" sz="2400" dirty="0"/>
              <a:t>is meek and </a:t>
            </a:r>
            <a:endParaRPr lang="en-US" sz="2400" dirty="0" smtClean="0"/>
          </a:p>
          <a:p>
            <a:r>
              <a:rPr lang="en-US" sz="2400" dirty="0" smtClean="0"/>
              <a:t>humble</a:t>
            </a:r>
            <a:r>
              <a:rPr lang="en-US" sz="2400" dirty="0"/>
              <a:t>, </a:t>
            </a:r>
            <a:endParaRPr lang="en-US" sz="2400" dirty="0" smtClean="0"/>
          </a:p>
          <a:p>
            <a:r>
              <a:rPr lang="en-US" sz="2400" dirty="0" smtClean="0"/>
              <a:t>always </a:t>
            </a:r>
            <a:r>
              <a:rPr lang="en-US" sz="2400" dirty="0"/>
              <a:t>steady, and </a:t>
            </a:r>
            <a:endParaRPr lang="en-US" sz="2400" dirty="0" smtClean="0"/>
          </a:p>
          <a:p>
            <a:r>
              <a:rPr lang="en-US" sz="2400" dirty="0" smtClean="0"/>
              <a:t>has </a:t>
            </a:r>
            <a:r>
              <a:rPr lang="en-US" sz="2400" dirty="0"/>
              <a:t>conquered the sensual activities; </a:t>
            </a:r>
            <a:endParaRPr lang="en-US" sz="2400" dirty="0" smtClean="0"/>
          </a:p>
          <a:p>
            <a:r>
              <a:rPr lang="en-US" sz="2400" dirty="0" smtClean="0"/>
              <a:t>he </a:t>
            </a:r>
            <a:r>
              <a:rPr lang="en-US" sz="2400" dirty="0"/>
              <a:t>does not eat more than required to maintain body and soul together; </a:t>
            </a:r>
            <a:endParaRPr lang="en-US" sz="2400" dirty="0" smtClean="0"/>
          </a:p>
          <a:p>
            <a:r>
              <a:rPr lang="en-US" sz="2400" dirty="0" smtClean="0"/>
              <a:t>he </a:t>
            </a:r>
            <a:r>
              <a:rPr lang="en-US" sz="2400" dirty="0"/>
              <a:t>is never mad after material identity; </a:t>
            </a:r>
            <a:endParaRPr lang="en-US" sz="2400" dirty="0" smtClean="0"/>
          </a:p>
          <a:p>
            <a:r>
              <a:rPr lang="en-US" sz="2400" dirty="0" smtClean="0"/>
              <a:t>he </a:t>
            </a:r>
            <a:r>
              <a:rPr lang="en-US" sz="2400" dirty="0"/>
              <a:t>is respectful to all others </a:t>
            </a:r>
            <a:r>
              <a:rPr lang="en-US" sz="2400" dirty="0" smtClean="0"/>
              <a:t>and</a:t>
            </a:r>
          </a:p>
        </p:txBody>
      </p:sp>
      <p:sp>
        <p:nvSpPr>
          <p:cNvPr id="5" name="Rectangle 4"/>
          <p:cNvSpPr/>
          <p:nvPr/>
        </p:nvSpPr>
        <p:spPr>
          <a:xfrm>
            <a:off x="4724400" y="228600"/>
            <a:ext cx="4114800" cy="3416320"/>
          </a:xfrm>
          <a:prstGeom prst="rect">
            <a:avLst/>
          </a:prstGeom>
        </p:spPr>
        <p:style>
          <a:lnRef idx="2">
            <a:schemeClr val="dk1"/>
          </a:lnRef>
          <a:fillRef idx="1">
            <a:schemeClr val="lt1"/>
          </a:fillRef>
          <a:effectRef idx="0">
            <a:schemeClr val="dk1"/>
          </a:effectRef>
          <a:fontRef idx="minor">
            <a:schemeClr val="dk1"/>
          </a:fontRef>
        </p:style>
        <p:txBody>
          <a:bodyPr>
            <a:spAutoFit/>
          </a:bodyPr>
          <a:lstStyle/>
          <a:p>
            <a:r>
              <a:rPr lang="en-US" sz="2400" dirty="0"/>
              <a:t>does not demand respect for himself; </a:t>
            </a:r>
            <a:endParaRPr lang="en-US" sz="2400" dirty="0" smtClean="0"/>
          </a:p>
          <a:p>
            <a:r>
              <a:rPr lang="en-US" sz="2400" dirty="0" smtClean="0"/>
              <a:t>he </a:t>
            </a:r>
            <a:r>
              <a:rPr lang="en-US" sz="2400" dirty="0"/>
              <a:t>is very grave, </a:t>
            </a:r>
            <a:endParaRPr lang="en-US" sz="2400" dirty="0" smtClean="0"/>
          </a:p>
          <a:p>
            <a:r>
              <a:rPr lang="en-US" sz="2400" dirty="0" smtClean="0"/>
              <a:t>very </a:t>
            </a:r>
            <a:r>
              <a:rPr lang="en-US" sz="2400" dirty="0"/>
              <a:t>compassionate and </a:t>
            </a:r>
            <a:endParaRPr lang="en-US" sz="2400" dirty="0" smtClean="0"/>
          </a:p>
          <a:p>
            <a:r>
              <a:rPr lang="en-US" sz="2400" dirty="0" smtClean="0"/>
              <a:t>very </a:t>
            </a:r>
            <a:r>
              <a:rPr lang="en-US" sz="2400" dirty="0"/>
              <a:t>friendly; </a:t>
            </a:r>
            <a:endParaRPr lang="en-US" sz="2400" dirty="0" smtClean="0"/>
          </a:p>
          <a:p>
            <a:r>
              <a:rPr lang="en-US" sz="2400" dirty="0" smtClean="0"/>
              <a:t>he </a:t>
            </a:r>
            <a:r>
              <a:rPr lang="en-US" sz="2400" dirty="0"/>
              <a:t>is poetic; </a:t>
            </a:r>
            <a:endParaRPr lang="en-US" sz="2400" dirty="0" smtClean="0"/>
          </a:p>
          <a:p>
            <a:r>
              <a:rPr lang="en-US" sz="2400" dirty="0" smtClean="0"/>
              <a:t>he </a:t>
            </a:r>
            <a:r>
              <a:rPr lang="en-US" sz="2400" dirty="0"/>
              <a:t>is expert in all activities, and </a:t>
            </a:r>
            <a:endParaRPr lang="en-US" sz="2400" dirty="0" smtClean="0"/>
          </a:p>
          <a:p>
            <a:r>
              <a:rPr lang="en-US" sz="2400" dirty="0" smtClean="0"/>
              <a:t>he </a:t>
            </a:r>
            <a:r>
              <a:rPr lang="en-US" sz="2400" dirty="0"/>
              <a:t>is silent in nonsense.</a:t>
            </a:r>
            <a:endParaRPr lang="en-US" sz="2400" dirty="0" smtClean="0"/>
          </a:p>
        </p:txBody>
      </p:sp>
      <p:pic>
        <p:nvPicPr>
          <p:cNvPr id="4" name="Picture 3"/>
          <p:cNvPicPr>
            <a:picLocks noChangeAspect="1"/>
          </p:cNvPicPr>
          <p:nvPr/>
        </p:nvPicPr>
        <p:blipFill>
          <a:blip r:embed="rId2">
            <a:extLst>
              <a:ext uri="{28A0092B-C50C-407E-A947-70E740481C1C}">
                <a14:useLocalDpi xmlns:a14="http://schemas.microsoft.com/office/drawing/2010/main"/>
              </a:ext>
            </a:extLst>
          </a:blip>
          <a:stretch>
            <a:fillRect/>
          </a:stretch>
        </p:blipFill>
        <p:spPr>
          <a:xfrm>
            <a:off x="6553200" y="3746479"/>
            <a:ext cx="1988175" cy="2763487"/>
          </a:xfrm>
          <a:prstGeom prst="rect">
            <a:avLst/>
          </a:prstGeom>
        </p:spPr>
      </p:pic>
    </p:spTree>
    <p:extLst>
      <p:ext uri="{BB962C8B-B14F-4D97-AF65-F5344CB8AC3E}">
        <p14:creationId xmlns:p14="http://schemas.microsoft.com/office/powerpoint/2010/main" val="924817217"/>
      </p:ext>
    </p:extLst>
  </p:cSld>
  <p:clrMapOvr>
    <a:masterClrMapping/>
  </p:clrMapOvr>
  <mc:AlternateContent xmlns:mc="http://schemas.openxmlformats.org/markup-compatibility/2006" xmlns:p14="http://schemas.microsoft.com/office/powerpoint/2010/main">
    <mc:Choice Requires="p14">
      <p:transition spd="slow" p14:dur="1200" advTm="5000">
        <p14:flip dir="r"/>
      </p:transition>
    </mc:Choice>
    <mc:Fallback xmlns="">
      <p:transition spd="slow" advTm="5000">
        <p:fade/>
      </p:transition>
    </mc:Fallback>
  </mc:AlternateContent>
  <p:timing>
    <p:tnLst>
      <p:par>
        <p:cTn id="1" dur="indefinite" restart="never" nodeType="tmRoot"/>
      </p:par>
    </p:tnLst>
  </p:timing>
</p:sld>
</file>

<file path=ppt/theme/theme1.xml><?xml version="1.0" encoding="utf-8"?>
<a:theme xmlns:a="http://schemas.openxmlformats.org/drawingml/2006/main" name="Summer">
  <a:themeElements>
    <a:clrScheme name="Summer">
      <a:dk1>
        <a:sysClr val="windowText" lastClr="000000"/>
      </a:dk1>
      <a:lt1>
        <a:sysClr val="window" lastClr="FFFFFF"/>
      </a:lt1>
      <a:dk2>
        <a:srgbClr val="E89117"/>
      </a:dk2>
      <a:lt2>
        <a:srgbClr val="FEDD78"/>
      </a:lt2>
      <a:accent1>
        <a:srgbClr val="A1B633"/>
      </a:accent1>
      <a:accent2>
        <a:srgbClr val="C4D73F"/>
      </a:accent2>
      <a:accent3>
        <a:srgbClr val="FFCE2D"/>
      </a:accent3>
      <a:accent4>
        <a:srgbClr val="FFA600"/>
      </a:accent4>
      <a:accent5>
        <a:srgbClr val="ED5E00"/>
      </a:accent5>
      <a:accent6>
        <a:srgbClr val="C62D03"/>
      </a:accent6>
      <a:hlink>
        <a:srgbClr val="408080"/>
      </a:hlink>
      <a:folHlink>
        <a:srgbClr val="5EAEAE"/>
      </a:folHlink>
    </a:clrScheme>
    <a:fontScheme name="Summer">
      <a:maj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ajorFont>
      <a:min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ummer">
      <a:fillStyleLst>
        <a:solidFill>
          <a:schemeClr val="phClr"/>
        </a:solidFill>
        <a:gradFill rotWithShape="1">
          <a:gsLst>
            <a:gs pos="0">
              <a:schemeClr val="phClr">
                <a:tint val="70000"/>
                <a:lumMod val="110000"/>
              </a:schemeClr>
            </a:gs>
            <a:gs pos="100000">
              <a:schemeClr val="phClr">
                <a:tint val="90000"/>
              </a:schemeClr>
            </a:gs>
          </a:gsLst>
          <a:lin ang="5400000" scaled="1"/>
        </a:gradFill>
        <a:gradFill rotWithShape="1">
          <a:gsLst>
            <a:gs pos="0">
              <a:schemeClr val="phClr">
                <a:tint val="98000"/>
                <a:satMod val="120000"/>
                <a:lumMod val="110000"/>
              </a:schemeClr>
            </a:gs>
            <a:gs pos="100000">
              <a:schemeClr val="phClr">
                <a:shade val="90000"/>
                <a:lumMod val="90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88900" dist="38100" dir="5400000" algn="ctr" rotWithShape="0">
              <a:srgbClr val="000000">
                <a:alpha val="65000"/>
              </a:srgbClr>
            </a:outerShdw>
          </a:effectLst>
          <a:scene3d>
            <a:camera prst="orthographicFront">
              <a:rot lat="0" lon="0" rev="0"/>
            </a:camera>
            <a:lightRig rig="threePt" dir="tl">
              <a:rot lat="0" lon="0" rev="5400000"/>
            </a:lightRig>
          </a:scene3d>
          <a:sp3d>
            <a:bevelT w="25400" h="38100"/>
          </a:sp3d>
        </a:effectStyle>
      </a:effectStyleLst>
      <a:bgFillStyleLst>
        <a:solidFill>
          <a:schemeClr val="phClr"/>
        </a:solidFill>
        <a:gradFill rotWithShape="1">
          <a:gsLst>
            <a:gs pos="0">
              <a:schemeClr val="phClr">
                <a:tint val="97000"/>
                <a:shade val="80000"/>
                <a:hueMod val="110000"/>
                <a:satMod val="120000"/>
              </a:schemeClr>
            </a:gs>
            <a:gs pos="100000">
              <a:schemeClr val="phClr">
                <a:shade val="60000"/>
                <a:hueMod val="40000"/>
                <a:satMod val="120000"/>
                <a:lumMod val="103000"/>
              </a:schemeClr>
            </a:gs>
          </a:gsLst>
          <a:lin ang="5400000" scaled="1"/>
        </a:gradFill>
        <a:gradFill rotWithShape="1">
          <a:gsLst>
            <a:gs pos="0">
              <a:schemeClr val="phClr">
                <a:tint val="97000"/>
                <a:shade val="80000"/>
                <a:hueMod val="110000"/>
                <a:satMod val="130000"/>
                <a:lumMod val="100000"/>
              </a:schemeClr>
            </a:gs>
            <a:gs pos="100000">
              <a:schemeClr val="phClr">
                <a:shade val="60000"/>
                <a:hueMod val="40000"/>
                <a:satMod val="120000"/>
                <a:lumMod val="103000"/>
              </a:schemeClr>
            </a:gs>
          </a:gsLst>
          <a:path path="circle">
            <a:fillToRect l="50000" t="50000" r="100000" b="10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Summer</Template>
  <TotalTime>79542</TotalTime>
  <Words>1795</Words>
  <Application>Microsoft Office PowerPoint</Application>
  <PresentationFormat>On-screen Show (4:3)</PresentationFormat>
  <Paragraphs>156</Paragraphs>
  <Slides>23</Slides>
  <Notes>0</Notes>
  <HiddenSlides>0</HiddenSlides>
  <MMClips>0</MMClips>
  <ScaleCrop>false</ScaleCrop>
  <HeadingPairs>
    <vt:vector size="4" baseType="variant">
      <vt:variant>
        <vt:lpstr>Theme</vt:lpstr>
      </vt:variant>
      <vt:variant>
        <vt:i4>1</vt:i4>
      </vt:variant>
      <vt:variant>
        <vt:lpstr>Slide Titles</vt:lpstr>
      </vt:variant>
      <vt:variant>
        <vt:i4>23</vt:i4>
      </vt:variant>
    </vt:vector>
  </HeadingPairs>
  <TitlesOfParts>
    <vt:vector size="24" baseType="lpstr">
      <vt:lpstr>Summer</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swami-hp</dc:creator>
  <cp:keywords>c</cp:keywords>
  <cp:lastModifiedBy>hanumat</cp:lastModifiedBy>
  <cp:revision>1236</cp:revision>
  <dcterms:created xsi:type="dcterms:W3CDTF">2013-08-22T22:21:12Z</dcterms:created>
  <dcterms:modified xsi:type="dcterms:W3CDTF">2016-09-14T22:11:03Z</dcterms:modified>
</cp:coreProperties>
</file>