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5"/>
  </p:notesMasterIdLst>
  <p:sldIdLst>
    <p:sldId id="337" r:id="rId2"/>
    <p:sldId id="289" r:id="rId3"/>
    <p:sldId id="338" r:id="rId4"/>
    <p:sldId id="348" r:id="rId5"/>
    <p:sldId id="349" r:id="rId6"/>
    <p:sldId id="350" r:id="rId7"/>
    <p:sldId id="351" r:id="rId8"/>
    <p:sldId id="352" r:id="rId9"/>
    <p:sldId id="353" r:id="rId10"/>
    <p:sldId id="354" r:id="rId11"/>
    <p:sldId id="356" r:id="rId12"/>
    <p:sldId id="355" r:id="rId13"/>
    <p:sldId id="29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CEDAE71-A0C5-4E31-9195-237846D27777}">
          <p14:sldIdLst>
            <p14:sldId id="337"/>
            <p14:sldId id="289"/>
            <p14:sldId id="338"/>
            <p14:sldId id="348"/>
            <p14:sldId id="349"/>
            <p14:sldId id="350"/>
            <p14:sldId id="351"/>
            <p14:sldId id="352"/>
            <p14:sldId id="353"/>
            <p14:sldId id="354"/>
            <p14:sldId id="356"/>
            <p14:sldId id="355"/>
            <p14:sldId id="298"/>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66CCFF"/>
    <a:srgbClr val="B2B2B2"/>
    <a:srgbClr val="3333FF"/>
    <a:srgbClr val="FFFFCC"/>
    <a:srgbClr val="CC0099"/>
    <a:srgbClr val="0000CC"/>
    <a:srgbClr val="996633"/>
    <a:srgbClr val="FFFF9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10" autoAdjust="0"/>
    <p:restoredTop sz="86477" autoAdjust="0"/>
  </p:normalViewPr>
  <p:slideViewPr>
    <p:cSldViewPr>
      <p:cViewPr>
        <p:scale>
          <a:sx n="50" d="100"/>
          <a:sy n="50" d="100"/>
        </p:scale>
        <p:origin x="-1258" y="-163"/>
      </p:cViewPr>
      <p:guideLst>
        <p:guide orient="horz" pos="2160"/>
        <p:guide pos="2880"/>
      </p:guideLst>
    </p:cSldViewPr>
  </p:slideViewPr>
  <p:notesTextViewPr>
    <p:cViewPr>
      <p:scale>
        <a:sx n="1" d="1"/>
        <a:sy n="1" d="1"/>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41EA22E-C3C4-485E-9AED-C9995F0A4FE8}" type="datetimeFigureOut">
              <a:rPr lang="en-US" smtClean="0"/>
              <a:t>9/5/2016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11237A-280A-448A-94AD-94DC3EFC8F14}" type="slidenum">
              <a:rPr lang="en-US" smtClean="0"/>
              <a:t>‹#›</a:t>
            </a:fld>
            <a:endParaRPr lang="en-US"/>
          </a:p>
        </p:txBody>
      </p:sp>
    </p:spTree>
    <p:extLst>
      <p:ext uri="{BB962C8B-B14F-4D97-AF65-F5344CB8AC3E}">
        <p14:creationId xmlns:p14="http://schemas.microsoft.com/office/powerpoint/2010/main" val="3417647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C576D7F-5A15-4871-894C-853281153464}" type="datetime1">
              <a:rPr lang="en-US" smtClean="0"/>
              <a:t>9/5/2016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A781B1-A176-476B-8A4A-EEA0CCC0D443}"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Tm="5000">
        <p14:flip dir="r"/>
      </p:transition>
    </mc:Choice>
    <mc:Fallback xmlns="">
      <p:transition spd="slow" advTm="5000">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0A9AD3-C911-4D55-A10C-3FAB7B89AAF6}" type="datetime1">
              <a:rPr lang="en-US" smtClean="0"/>
              <a:t>9/5/2016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A781B1-A176-476B-8A4A-EEA0CCC0D443}"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Tm="5000">
        <p14:flip dir="r"/>
      </p:transition>
    </mc:Choice>
    <mc:Fallback xmlns="">
      <p:transition spd="slow" advTm="5000">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7FA6ED-64D2-4DA2-8626-685E9BBF33EF}" type="datetime1">
              <a:rPr lang="en-US" smtClean="0"/>
              <a:t>9/5/2016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A781B1-A176-476B-8A4A-EEA0CCC0D443}"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Tm="5000">
        <p14:flip dir="r"/>
      </p:transition>
    </mc:Choice>
    <mc:Fallback xmlns="">
      <p:transition spd="slow" advTm="5000">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523AE8E9-37C6-47CB-A3A9-372AB79434D2}" type="datetime1">
              <a:rPr lang="en-US" smtClean="0"/>
              <a:t>9/5/2016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A781B1-A176-476B-8A4A-EEA0CCC0D443}"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Tm="5000">
        <p14:flip dir="r"/>
      </p:transition>
    </mc:Choice>
    <mc:Fallback xmlns="">
      <p:transition spd="slow" advTm="5000">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8B6EFC-3E25-4037-AC36-6A0FE3BD988E}" type="datetime1">
              <a:rPr lang="en-US" smtClean="0"/>
              <a:t>9/5/2016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A781B1-A176-476B-8A4A-EEA0CCC0D443}"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Tm="5000">
        <p14:flip dir="r"/>
      </p:transition>
    </mc:Choice>
    <mc:Fallback xmlns="">
      <p:transition spd="slow" advTm="5000">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0A6C3CE-9FC9-4479-91A9-174E2970AFC3}" type="datetime1">
              <a:rPr lang="en-US" smtClean="0"/>
              <a:t>9/5/2016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A781B1-A176-476B-8A4A-EEA0CCC0D443}"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Tm="5000">
        <p14:flip dir="r"/>
      </p:transition>
    </mc:Choice>
    <mc:Fallback xmlns="">
      <p:transition spd="slow" advTm="5000">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09442" y="1812927"/>
            <a:ext cx="347127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63280" y="1812927"/>
            <a:ext cx="34712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C91D415-165F-4DE9-A531-002BE9B6C0D6}" type="datetime1">
              <a:rPr lang="en-US" smtClean="0"/>
              <a:t>9/5/2016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A781B1-A176-476B-8A4A-EEA0CCC0D443}"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Tm="5000">
        <p14:flip dir="r"/>
      </p:transition>
    </mc:Choice>
    <mc:Fallback xmlns="">
      <p:transition spd="slow" advTm="5000">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D178EF1-2FE1-4CF4-A1FF-469AD3E4EF50}" type="datetime1">
              <a:rPr lang="en-US" smtClean="0"/>
              <a:t>9/5/2016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EA781B1-A176-476B-8A4A-EEA0CCC0D443}"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Tm="5000">
        <p14:flip dir="r"/>
      </p:transition>
    </mc:Choice>
    <mc:Fallback xmlns="">
      <p:transition spd="slow" advTm="5000">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25AACF-CB3B-4B98-B31E-0FA106DAD795}" type="datetime1">
              <a:rPr lang="en-US" smtClean="0"/>
              <a:t>9/5/2016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EA781B1-A176-476B-8A4A-EEA0CCC0D443}"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Tm="5000">
        <p14:flip dir="r"/>
      </p:transition>
    </mc:Choice>
    <mc:Fallback xmlns="">
      <p:transition spd="slow" advTm="5000">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75DB8DB-AB37-4B88-A05E-9BD378827120}" type="datetime1">
              <a:rPr lang="en-US" smtClean="0"/>
              <a:t>9/5/2016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A781B1-A176-476B-8A4A-EEA0CCC0D443}"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Tm="5000">
        <p14:flip dir="r"/>
      </p:transition>
    </mc:Choice>
    <mc:Fallback xmlns="">
      <p:transition spd="slow" advTm="5000">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3" y="1387058"/>
            <a:ext cx="3297953"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3" y="2500312"/>
            <a:ext cx="3297954"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B7BB8D-618C-480C-9E39-8398F7BDF1E5}" type="datetime1">
              <a:rPr lang="en-US" smtClean="0"/>
              <a:t>9/5/2016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A781B1-A176-476B-8A4A-EEA0CCC0D443}" type="slidenum">
              <a:rPr lang="en-US" smtClean="0"/>
              <a:t>‹#›</a:t>
            </a:fld>
            <a:endParaRPr lang="en-US"/>
          </a:p>
        </p:txBody>
      </p:sp>
      <p:grpSp>
        <p:nvGrpSpPr>
          <p:cNvPr id="16" name="Group 15"/>
          <p:cNvGrpSpPr/>
          <p:nvPr/>
        </p:nvGrpSpPr>
        <p:grpSpPr>
          <a:xfrm>
            <a:off x="4516154" y="994387"/>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674192" y="1601512"/>
            <a:ext cx="3429000" cy="3429000"/>
          </a:xfrm>
          <a:prstGeom prst="ellipse">
            <a:avLst/>
          </a:prstGeom>
          <a:ln w="76200">
            <a:solidFill>
              <a:schemeClr val="tx2">
                <a:lumMod val="75000"/>
              </a:schemeClr>
            </a:solidFill>
          </a:ln>
        </p:spPr>
        <p:txBody>
          <a:bodyPr/>
          <a:lstStyle/>
          <a:p>
            <a:r>
              <a:rPr lang="en-US" smtClean="0"/>
              <a:t>Click icon to add picture</a:t>
            </a: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Tm="5000">
        <p14:flip dir="r"/>
      </p:transition>
    </mc:Choice>
    <mc:Fallback xmlns="">
      <p:transition spd="slow" advTm="5000">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56" name="Oval 55"/>
          <p:cNvSpPr>
            <a:spLocks noChangeAspect="1"/>
          </p:cNvSpPr>
          <p:nvPr/>
        </p:nvSpPr>
        <p:spPr>
          <a:xfrm>
            <a:off x="-69625" y="4042576"/>
            <a:ext cx="1743945"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3" name="Oval 52"/>
          <p:cNvSpPr>
            <a:spLocks noChangeAspect="1"/>
          </p:cNvSpPr>
          <p:nvPr/>
        </p:nvSpPr>
        <p:spPr>
          <a:xfrm>
            <a:off x="520638" y="1095310"/>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2" name="Oval 51"/>
          <p:cNvSpPr>
            <a:spLocks noChangeAspect="1"/>
          </p:cNvSpPr>
          <p:nvPr/>
        </p:nvSpPr>
        <p:spPr>
          <a:xfrm>
            <a:off x="1878729" y="282933"/>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4" name="Oval 53"/>
          <p:cNvSpPr>
            <a:spLocks noChangeAspect="1"/>
          </p:cNvSpPr>
          <p:nvPr/>
        </p:nvSpPr>
        <p:spPr>
          <a:xfrm>
            <a:off x="520637" y="5729135"/>
            <a:ext cx="1909234"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0" name="Oval 129"/>
          <p:cNvSpPr>
            <a:spLocks noChangeAspect="1"/>
          </p:cNvSpPr>
          <p:nvPr/>
        </p:nvSpPr>
        <p:spPr>
          <a:xfrm>
            <a:off x="-46711" y="-61709"/>
            <a:ext cx="1449107"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1" name="Oval 130"/>
          <p:cNvSpPr>
            <a:spLocks noChangeAspect="1"/>
          </p:cNvSpPr>
          <p:nvPr/>
        </p:nvSpPr>
        <p:spPr>
          <a:xfrm>
            <a:off x="924113" y="-161623"/>
            <a:ext cx="1909233"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2" name="Oval 131"/>
          <p:cNvSpPr>
            <a:spLocks noChangeAspect="1"/>
          </p:cNvSpPr>
          <p:nvPr/>
        </p:nvSpPr>
        <p:spPr>
          <a:xfrm>
            <a:off x="0" y="66073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3" name="Oval 132"/>
          <p:cNvSpPr>
            <a:spLocks noChangeAspect="1"/>
          </p:cNvSpPr>
          <p:nvPr/>
        </p:nvSpPr>
        <p:spPr>
          <a:xfrm>
            <a:off x="7497531" y="-61709"/>
            <a:ext cx="1694467"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4" name="Oval 133"/>
          <p:cNvSpPr>
            <a:spLocks noChangeAspect="1"/>
          </p:cNvSpPr>
          <p:nvPr/>
        </p:nvSpPr>
        <p:spPr>
          <a:xfrm>
            <a:off x="6117502" y="-61708"/>
            <a:ext cx="1909234"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5" name="Oval 134"/>
          <p:cNvSpPr>
            <a:spLocks noChangeAspect="1"/>
          </p:cNvSpPr>
          <p:nvPr/>
        </p:nvSpPr>
        <p:spPr>
          <a:xfrm>
            <a:off x="7494454" y="1095309"/>
            <a:ext cx="1697544"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6" name="Oval 135"/>
          <p:cNvSpPr>
            <a:spLocks noChangeAspect="1"/>
          </p:cNvSpPr>
          <p:nvPr/>
        </p:nvSpPr>
        <p:spPr>
          <a:xfrm>
            <a:off x="8056674" y="5140346"/>
            <a:ext cx="1137194"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7" name="Oval 136"/>
          <p:cNvSpPr>
            <a:spLocks noChangeAspect="1"/>
          </p:cNvSpPr>
          <p:nvPr/>
        </p:nvSpPr>
        <p:spPr>
          <a:xfrm>
            <a:off x="6661711" y="4362912"/>
            <a:ext cx="1909233"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8" name="Oval 137"/>
          <p:cNvSpPr>
            <a:spLocks noChangeAspect="1"/>
          </p:cNvSpPr>
          <p:nvPr/>
        </p:nvSpPr>
        <p:spPr>
          <a:xfrm>
            <a:off x="-69625" y="4948766"/>
            <a:ext cx="1353860"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9" name="Oval 138"/>
          <p:cNvSpPr>
            <a:spLocks noChangeAspect="1"/>
          </p:cNvSpPr>
          <p:nvPr/>
        </p:nvSpPr>
        <p:spPr>
          <a:xfrm>
            <a:off x="708471" y="4790336"/>
            <a:ext cx="1909233"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0" name="Oval 139"/>
          <p:cNvSpPr>
            <a:spLocks noChangeAspect="1"/>
          </p:cNvSpPr>
          <p:nvPr/>
        </p:nvSpPr>
        <p:spPr>
          <a:xfrm>
            <a:off x="6117503" y="78398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1" name="Oval 140"/>
          <p:cNvSpPr>
            <a:spLocks noChangeAspect="1"/>
          </p:cNvSpPr>
          <p:nvPr/>
        </p:nvSpPr>
        <p:spPr>
          <a:xfrm>
            <a:off x="6459053" y="5140346"/>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18" name="Oval 117"/>
          <p:cNvSpPr>
            <a:spLocks noChangeAspect="1"/>
          </p:cNvSpPr>
          <p:nvPr/>
        </p:nvSpPr>
        <p:spPr>
          <a:xfrm>
            <a:off x="8398204" y="597861"/>
            <a:ext cx="793794"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9" name="Oval 118"/>
          <p:cNvSpPr>
            <a:spLocks noChangeAspect="1"/>
          </p:cNvSpPr>
          <p:nvPr/>
        </p:nvSpPr>
        <p:spPr>
          <a:xfrm>
            <a:off x="6350100" y="206512"/>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0" name="Oval 119"/>
          <p:cNvSpPr>
            <a:spLocks noChangeAspect="1"/>
          </p:cNvSpPr>
          <p:nvPr/>
        </p:nvSpPr>
        <p:spPr>
          <a:xfrm>
            <a:off x="6872127" y="1450645"/>
            <a:ext cx="1218253"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1" name="Oval 120"/>
          <p:cNvSpPr>
            <a:spLocks noChangeAspect="1"/>
          </p:cNvSpPr>
          <p:nvPr/>
        </p:nvSpPr>
        <p:spPr>
          <a:xfrm>
            <a:off x="7219068" y="2049927"/>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2" name="Oval 121"/>
          <p:cNvSpPr>
            <a:spLocks noChangeAspect="1"/>
          </p:cNvSpPr>
          <p:nvPr/>
        </p:nvSpPr>
        <p:spPr>
          <a:xfrm>
            <a:off x="7749416" y="2661634"/>
            <a:ext cx="721308"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3" name="Oval 122"/>
          <p:cNvSpPr>
            <a:spLocks noChangeAspect="1"/>
          </p:cNvSpPr>
          <p:nvPr/>
        </p:nvSpPr>
        <p:spPr>
          <a:xfrm>
            <a:off x="685054" y="-100976"/>
            <a:ext cx="1193676"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4" name="Oval 123"/>
          <p:cNvSpPr>
            <a:spLocks noChangeAspect="1"/>
          </p:cNvSpPr>
          <p:nvPr/>
        </p:nvSpPr>
        <p:spPr>
          <a:xfrm>
            <a:off x="1502638" y="-100976"/>
            <a:ext cx="1029028"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5" name="Oval 124"/>
          <p:cNvSpPr>
            <a:spLocks noChangeAspect="1"/>
          </p:cNvSpPr>
          <p:nvPr/>
        </p:nvSpPr>
        <p:spPr>
          <a:xfrm>
            <a:off x="-69624" y="-100976"/>
            <a:ext cx="590263"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6" name="Oval 125"/>
          <p:cNvSpPr>
            <a:spLocks noChangeAspect="1"/>
          </p:cNvSpPr>
          <p:nvPr/>
        </p:nvSpPr>
        <p:spPr>
          <a:xfrm>
            <a:off x="277432" y="4321783"/>
            <a:ext cx="1396887"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7" name="Oval 126"/>
          <p:cNvSpPr>
            <a:spLocks noChangeAspect="1"/>
          </p:cNvSpPr>
          <p:nvPr/>
        </p:nvSpPr>
        <p:spPr>
          <a:xfrm>
            <a:off x="5792131" y="6489965"/>
            <a:ext cx="111593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8" name="Oval 127"/>
          <p:cNvSpPr>
            <a:spLocks noChangeAspect="1"/>
          </p:cNvSpPr>
          <p:nvPr/>
        </p:nvSpPr>
        <p:spPr>
          <a:xfrm>
            <a:off x="6127999" y="6408840"/>
            <a:ext cx="123701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9" name="Oval 128"/>
          <p:cNvSpPr>
            <a:spLocks noChangeAspect="1"/>
          </p:cNvSpPr>
          <p:nvPr/>
        </p:nvSpPr>
        <p:spPr>
          <a:xfrm>
            <a:off x="7577655" y="6408841"/>
            <a:ext cx="1211408"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7" name="Oval 96"/>
          <p:cNvSpPr>
            <a:spLocks noChangeAspect="1"/>
          </p:cNvSpPr>
          <p:nvPr/>
        </p:nvSpPr>
        <p:spPr>
          <a:xfrm>
            <a:off x="11073" y="4941986"/>
            <a:ext cx="611230" cy="61123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8" name="Oval 97"/>
          <p:cNvSpPr>
            <a:spLocks noChangeAspect="1"/>
          </p:cNvSpPr>
          <p:nvPr/>
        </p:nvSpPr>
        <p:spPr>
          <a:xfrm>
            <a:off x="-69625" y="6172569"/>
            <a:ext cx="778097"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9" name="Oval 98"/>
          <p:cNvSpPr>
            <a:spLocks noChangeAspect="1"/>
          </p:cNvSpPr>
          <p:nvPr/>
        </p:nvSpPr>
        <p:spPr>
          <a:xfrm>
            <a:off x="-69625" y="5158575"/>
            <a:ext cx="563524"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0" name="Oval 99"/>
          <p:cNvSpPr>
            <a:spLocks noChangeAspect="1"/>
          </p:cNvSpPr>
          <p:nvPr/>
        </p:nvSpPr>
        <p:spPr>
          <a:xfrm>
            <a:off x="-25758" y="482386"/>
            <a:ext cx="598416" cy="905704"/>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1" name="Oval 100"/>
          <p:cNvSpPr>
            <a:spLocks noChangeAspect="1"/>
          </p:cNvSpPr>
          <p:nvPr/>
        </p:nvSpPr>
        <p:spPr>
          <a:xfrm>
            <a:off x="474208" y="836793"/>
            <a:ext cx="910817"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2" name="Oval 101"/>
          <p:cNvSpPr>
            <a:spLocks noChangeAspect="1"/>
          </p:cNvSpPr>
          <p:nvPr/>
        </p:nvSpPr>
        <p:spPr>
          <a:xfrm>
            <a:off x="319223" y="1452260"/>
            <a:ext cx="772993"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3" name="Oval 102"/>
          <p:cNvSpPr>
            <a:spLocks noChangeAspect="1"/>
          </p:cNvSpPr>
          <p:nvPr/>
        </p:nvSpPr>
        <p:spPr>
          <a:xfrm>
            <a:off x="371257" y="1886983"/>
            <a:ext cx="610366" cy="610366"/>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4" name="Oval 103"/>
          <p:cNvSpPr>
            <a:spLocks noChangeAspect="1"/>
          </p:cNvSpPr>
          <p:nvPr/>
        </p:nvSpPr>
        <p:spPr>
          <a:xfrm>
            <a:off x="154676" y="1919682"/>
            <a:ext cx="521764"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5" name="Oval 104"/>
          <p:cNvSpPr>
            <a:spLocks noChangeAspect="1"/>
          </p:cNvSpPr>
          <p:nvPr/>
        </p:nvSpPr>
        <p:spPr>
          <a:xfrm>
            <a:off x="7302517" y="-61709"/>
            <a:ext cx="910818"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6" name="Oval 105"/>
          <p:cNvSpPr>
            <a:spLocks noChangeAspect="1"/>
          </p:cNvSpPr>
          <p:nvPr/>
        </p:nvSpPr>
        <p:spPr>
          <a:xfrm>
            <a:off x="8718124" y="-61709"/>
            <a:ext cx="473874"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7" name="Oval 106"/>
          <p:cNvSpPr>
            <a:spLocks noChangeAspect="1"/>
          </p:cNvSpPr>
          <p:nvPr/>
        </p:nvSpPr>
        <p:spPr>
          <a:xfrm>
            <a:off x="7748238" y="282933"/>
            <a:ext cx="1128521" cy="1128521"/>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8" name="Oval 107"/>
          <p:cNvSpPr>
            <a:spLocks noChangeAspect="1"/>
          </p:cNvSpPr>
          <p:nvPr/>
        </p:nvSpPr>
        <p:spPr>
          <a:xfrm>
            <a:off x="8914718" y="749603"/>
            <a:ext cx="277280"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9" name="Oval 108"/>
          <p:cNvSpPr>
            <a:spLocks noChangeAspect="1"/>
          </p:cNvSpPr>
          <p:nvPr/>
        </p:nvSpPr>
        <p:spPr>
          <a:xfrm>
            <a:off x="7590871" y="728498"/>
            <a:ext cx="969734"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0" name="Oval 109"/>
          <p:cNvSpPr>
            <a:spLocks noChangeAspect="1"/>
          </p:cNvSpPr>
          <p:nvPr/>
        </p:nvSpPr>
        <p:spPr>
          <a:xfrm>
            <a:off x="7470041" y="1326476"/>
            <a:ext cx="608190" cy="60819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1" name="Oval 110"/>
          <p:cNvSpPr>
            <a:spLocks noChangeAspect="1"/>
          </p:cNvSpPr>
          <p:nvPr/>
        </p:nvSpPr>
        <p:spPr>
          <a:xfrm>
            <a:off x="7629941" y="5611427"/>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2" name="Oval 111"/>
          <p:cNvSpPr>
            <a:spLocks noChangeAspect="1"/>
          </p:cNvSpPr>
          <p:nvPr/>
        </p:nvSpPr>
        <p:spPr>
          <a:xfrm>
            <a:off x="6972882" y="5242254"/>
            <a:ext cx="738345"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3" name="Oval 112"/>
          <p:cNvSpPr>
            <a:spLocks noChangeAspect="1"/>
          </p:cNvSpPr>
          <p:nvPr/>
        </p:nvSpPr>
        <p:spPr>
          <a:xfrm>
            <a:off x="7494454" y="4928166"/>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4" name="Oval 113"/>
          <p:cNvSpPr>
            <a:spLocks noChangeAspect="1"/>
          </p:cNvSpPr>
          <p:nvPr/>
        </p:nvSpPr>
        <p:spPr>
          <a:xfrm>
            <a:off x="8229034" y="5666511"/>
            <a:ext cx="605634"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5" name="Oval 114"/>
          <p:cNvSpPr>
            <a:spLocks noChangeAspect="1"/>
          </p:cNvSpPr>
          <p:nvPr/>
        </p:nvSpPr>
        <p:spPr>
          <a:xfrm>
            <a:off x="8078231" y="4097842"/>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6" name="Oval 115"/>
          <p:cNvSpPr>
            <a:spLocks noChangeAspect="1"/>
          </p:cNvSpPr>
          <p:nvPr/>
        </p:nvSpPr>
        <p:spPr>
          <a:xfrm>
            <a:off x="8411816" y="5057878"/>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7" name="Oval 116"/>
          <p:cNvSpPr>
            <a:spLocks noChangeAspect="1"/>
          </p:cNvSpPr>
          <p:nvPr/>
        </p:nvSpPr>
        <p:spPr>
          <a:xfrm>
            <a:off x="8688590" y="4790335"/>
            <a:ext cx="503408"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fld id="{BC6DF089-8450-478E-ABDC-ED84F5972C2E}" type="datetime1">
              <a:rPr lang="en-US" smtClean="0"/>
              <a:t>9/5/2016</a:t>
            </a:fld>
            <a:endParaRPr lang="en-US"/>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fld id="{EEA781B1-A176-476B-8A4A-EEA0CCC0D443}" type="slidenum">
              <a:rPr lang="en-US" smtClean="0"/>
              <a:t>‹#›</a:t>
            </a:fld>
            <a:endParaRPr lang="en-US"/>
          </a:p>
        </p:txBody>
      </p:sp>
      <p:sp>
        <p:nvSpPr>
          <p:cNvPr id="55" name="Oval 54"/>
          <p:cNvSpPr>
            <a:spLocks noChangeAspect="1"/>
          </p:cNvSpPr>
          <p:nvPr/>
        </p:nvSpPr>
        <p:spPr>
          <a:xfrm>
            <a:off x="1583172" y="5454223"/>
            <a:ext cx="1909234"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7" name="Oval 56"/>
          <p:cNvSpPr>
            <a:spLocks noChangeAspect="1"/>
          </p:cNvSpPr>
          <p:nvPr/>
        </p:nvSpPr>
        <p:spPr>
          <a:xfrm>
            <a:off x="8570944" y="3382942"/>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8" name="Oval 57"/>
          <p:cNvSpPr>
            <a:spLocks noChangeAspect="1"/>
          </p:cNvSpPr>
          <p:nvPr/>
        </p:nvSpPr>
        <p:spPr>
          <a:xfrm>
            <a:off x="8398204" y="35360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9" name="Oval 58"/>
          <p:cNvSpPr>
            <a:spLocks noChangeAspect="1"/>
          </p:cNvSpPr>
          <p:nvPr/>
        </p:nvSpPr>
        <p:spPr>
          <a:xfrm>
            <a:off x="8608408" y="36884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0" name="Oval 59"/>
          <p:cNvSpPr>
            <a:spLocks noChangeAspect="1"/>
          </p:cNvSpPr>
          <p:nvPr/>
        </p:nvSpPr>
        <p:spPr>
          <a:xfrm>
            <a:off x="154676" y="2698928"/>
            <a:ext cx="467627" cy="46762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1" name="Oval 60"/>
          <p:cNvSpPr>
            <a:spLocks noChangeAspect="1"/>
          </p:cNvSpPr>
          <p:nvPr/>
        </p:nvSpPr>
        <p:spPr>
          <a:xfrm>
            <a:off x="474208" y="3166555"/>
            <a:ext cx="458770" cy="45877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2" name="Oval 61"/>
          <p:cNvSpPr>
            <a:spLocks noChangeAspect="1"/>
          </p:cNvSpPr>
          <p:nvPr/>
        </p:nvSpPr>
        <p:spPr>
          <a:xfrm>
            <a:off x="270258" y="3382942"/>
            <a:ext cx="352045"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3" name="Oval 62"/>
          <p:cNvSpPr>
            <a:spLocks noChangeAspect="1"/>
          </p:cNvSpPr>
          <p:nvPr/>
        </p:nvSpPr>
        <p:spPr>
          <a:xfrm>
            <a:off x="-86601" y="2581479"/>
            <a:ext cx="136044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64" name="Oval 63"/>
          <p:cNvSpPr>
            <a:spLocks noChangeAspect="1"/>
          </p:cNvSpPr>
          <p:nvPr/>
        </p:nvSpPr>
        <p:spPr>
          <a:xfrm>
            <a:off x="6173123" y="2395416"/>
            <a:ext cx="1218253"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4="http://schemas.microsoft.com/office/powerpoint/2010/main">
    <mc:Choice Requires="p14">
      <p:transition spd="slow" p14:dur="1200" advTm="5000">
        <p14:flip dir="r"/>
      </p:transition>
    </mc:Choice>
    <mc:Fallback xmlns="">
      <p:transition spd="slow" advTm="5000">
        <p:fade/>
      </p:transition>
    </mc:Fallback>
  </mc:AlternateContent>
  <p:timing>
    <p:tnLst>
      <p:par>
        <p:cTn id="1" dur="indefinite" restart="never" nodeType="tmRoot"/>
      </p:par>
    </p:tnLst>
  </p:timing>
  <p:hf hdr="0" ftr="0" dt="0"/>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hyperlink" Target="http://vedabase.com/en/synonyms-index?original=drstaih" TargetMode="External"/><Relationship Id="rId13" Type="http://schemas.openxmlformats.org/officeDocument/2006/relationships/hyperlink" Target="http://vedabase.com/en/synonyms-index?original=vimanaih" TargetMode="External"/><Relationship Id="rId3" Type="http://schemas.openxmlformats.org/officeDocument/2006/relationships/hyperlink" Target="http://vedabase.com/en/synonyms-index?original=sankulam" TargetMode="External"/><Relationship Id="rId7" Type="http://schemas.openxmlformats.org/officeDocument/2006/relationships/hyperlink" Target="http://vedabase.com/en/synonyms-index?original=matra" TargetMode="External"/><Relationship Id="rId12" Type="http://schemas.openxmlformats.org/officeDocument/2006/relationships/hyperlink" Target="http://vedabase.com/en/synonyms-index?original=mayaih" TargetMode="External"/><Relationship Id="rId2" Type="http://schemas.openxmlformats.org/officeDocument/2006/relationships/hyperlink" Target="http://vedabase.com/en/synonyms-index?original=yat" TargetMode="External"/><Relationship Id="rId1" Type="http://schemas.openxmlformats.org/officeDocument/2006/relationships/slideLayout" Target="../slideLayouts/slideLayout7.xml"/><Relationship Id="rId6" Type="http://schemas.openxmlformats.org/officeDocument/2006/relationships/hyperlink" Target="http://vedabase.com/en/synonyms-index?original=anati" TargetMode="External"/><Relationship Id="rId11" Type="http://schemas.openxmlformats.org/officeDocument/2006/relationships/hyperlink" Target="http://vedabase.com/en/synonyms-index?original=hema" TargetMode="External"/><Relationship Id="rId5" Type="http://schemas.openxmlformats.org/officeDocument/2006/relationships/hyperlink" Target="http://vedabase.com/en/synonyms-index?original=pada" TargetMode="External"/><Relationship Id="rId10" Type="http://schemas.openxmlformats.org/officeDocument/2006/relationships/hyperlink" Target="http://vedabase.com/en/synonyms-index?original=marakata" TargetMode="External"/><Relationship Id="rId4" Type="http://schemas.openxmlformats.org/officeDocument/2006/relationships/hyperlink" Target="http://vedabase.com/en/synonyms-index?original=hari" TargetMode="External"/><Relationship Id="rId9" Type="http://schemas.openxmlformats.org/officeDocument/2006/relationships/hyperlink" Target="http://vedabase.com/en/synonyms-index?original=vaidurya"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vedabase.com/en/synonyms-index?original=mukhyah" TargetMode="External"/><Relationship Id="rId13" Type="http://schemas.openxmlformats.org/officeDocument/2006/relationships/hyperlink" Target="http://vedabase.com/en/synonyms-index?original=adadhuh" TargetMode="External"/><Relationship Id="rId3" Type="http://schemas.openxmlformats.org/officeDocument/2006/relationships/hyperlink" Target="http://vedabase.com/en/synonyms-index?original=brhat" TargetMode="External"/><Relationship Id="rId7" Type="http://schemas.openxmlformats.org/officeDocument/2006/relationships/hyperlink" Target="http://vedabase.com/en/synonyms-index?original=sobhi" TargetMode="External"/><Relationship Id="rId12" Type="http://schemas.openxmlformats.org/officeDocument/2006/relationships/hyperlink" Target="http://vedabase.com/en/synonyms-index?original=rajah" TargetMode="External"/><Relationship Id="rId2" Type="http://schemas.openxmlformats.org/officeDocument/2006/relationships/hyperlink" Target="http://vedabase.com/en/synonyms-index?original=yesam" TargetMode="External"/><Relationship Id="rId1" Type="http://schemas.openxmlformats.org/officeDocument/2006/relationships/slideLayout" Target="../slideLayouts/slideLayout7.xml"/><Relationship Id="rId6" Type="http://schemas.openxmlformats.org/officeDocument/2006/relationships/hyperlink" Target="http://vedabase.com/en/synonyms-index?original=smita" TargetMode="External"/><Relationship Id="rId11" Type="http://schemas.openxmlformats.org/officeDocument/2006/relationships/hyperlink" Target="http://vedabase.com/en/synonyms-index?original=na" TargetMode="External"/><Relationship Id="rId5" Type="http://schemas.openxmlformats.org/officeDocument/2006/relationships/hyperlink" Target="http://vedabase.com/en/synonyms-index?original=tatah" TargetMode="External"/><Relationship Id="rId15" Type="http://schemas.openxmlformats.org/officeDocument/2006/relationships/hyperlink" Target="http://vedabase.com/en/synonyms-index?original=adyaih" TargetMode="External"/><Relationship Id="rId10" Type="http://schemas.openxmlformats.org/officeDocument/2006/relationships/hyperlink" Target="http://vedabase.com/en/synonyms-index?original=atmanam" TargetMode="External"/><Relationship Id="rId4" Type="http://schemas.openxmlformats.org/officeDocument/2006/relationships/hyperlink" Target="http://vedabase.com/en/synonyms-index?original=kati" TargetMode="External"/><Relationship Id="rId9" Type="http://schemas.openxmlformats.org/officeDocument/2006/relationships/hyperlink" Target="http://vedabase.com/en/synonyms-index?original=krsna" TargetMode="External"/><Relationship Id="rId14" Type="http://schemas.openxmlformats.org/officeDocument/2006/relationships/hyperlink" Target="http://vedabase.com/en/synonyms-index?original=utsmaya"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extLst>
              <a:ext uri="{28A0092B-C50C-407E-A947-70E740481C1C}">
                <a14:useLocalDpi xmlns:a14="http://schemas.microsoft.com/office/drawing/2010/main" val="0"/>
              </a:ext>
            </a:extLst>
          </a:blip>
          <a:tile tx="0" ty="0" sx="100000" sy="100000" flip="none" algn="tl"/>
        </a:blipFill>
        <a:effectLst/>
      </p:bgPr>
    </p:bg>
    <p:spTree>
      <p:nvGrpSpPr>
        <p:cNvPr id="1" name=""/>
        <p:cNvGrpSpPr/>
        <p:nvPr/>
      </p:nvGrpSpPr>
      <p:grpSpPr>
        <a:xfrm>
          <a:off x="0" y="0"/>
          <a:ext cx="0" cy="0"/>
          <a:chOff x="0" y="0"/>
          <a:chExt cx="0" cy="0"/>
        </a:xfrm>
      </p:grpSpPr>
      <p:sp>
        <p:nvSpPr>
          <p:cNvPr id="4" name="TextBox 3"/>
          <p:cNvSpPr txBox="1"/>
          <p:nvPr/>
        </p:nvSpPr>
        <p:spPr>
          <a:xfrm>
            <a:off x="4648200" y="2398186"/>
            <a:ext cx="2926080" cy="1138773"/>
          </a:xfrm>
          <a:prstGeom prst="rect">
            <a:avLst/>
          </a:prstGeom>
          <a:solidFill>
            <a:schemeClr val="bg2">
              <a:lumMod val="75000"/>
            </a:schemeClr>
          </a:solidFill>
          <a:ln w="38100">
            <a:solidFill>
              <a:schemeClr val="bg1">
                <a:lumMod val="95000"/>
              </a:schemeClr>
            </a:solidFill>
          </a:ln>
        </p:spPr>
        <p:txBody>
          <a:bodyPr wrap="square" rtlCol="0">
            <a:spAutoFit/>
          </a:bodyPr>
          <a:lstStyle/>
          <a:p>
            <a:pPr algn="ctr"/>
            <a:r>
              <a:rPr lang="en-US" sz="2000" dirty="0" smtClean="0"/>
              <a:t>ISKCON Hawaii</a:t>
            </a:r>
            <a:endParaRPr lang="en-US" sz="1600" dirty="0" smtClean="0"/>
          </a:p>
          <a:p>
            <a:pPr algn="ctr"/>
            <a:r>
              <a:rPr lang="en-US" sz="1600" dirty="0" smtClean="0"/>
              <a:t>Thursday, 2016 </a:t>
            </a:r>
            <a:r>
              <a:rPr lang="en-US" sz="1600" dirty="0" err="1" smtClean="0"/>
              <a:t>Septemnber</a:t>
            </a:r>
            <a:r>
              <a:rPr lang="en-US" sz="1600" dirty="0" smtClean="0"/>
              <a:t> </a:t>
            </a:r>
            <a:r>
              <a:rPr lang="en-US" sz="1600" dirty="0" smtClean="0"/>
              <a:t>8</a:t>
            </a:r>
            <a:endParaRPr lang="en-US" sz="600" dirty="0" smtClean="0"/>
          </a:p>
          <a:p>
            <a:pPr algn="ctr"/>
            <a:r>
              <a:rPr lang="en-US" sz="1600" i="1" dirty="0" err="1" smtClean="0"/>
              <a:t>Hanumat-presaka</a:t>
            </a:r>
            <a:r>
              <a:rPr lang="en-US" sz="1600" i="1" dirty="0" smtClean="0"/>
              <a:t> Swami</a:t>
            </a:r>
          </a:p>
        </p:txBody>
      </p:sp>
      <p:sp>
        <p:nvSpPr>
          <p:cNvPr id="7" name="TextBox 6"/>
          <p:cNvSpPr txBox="1"/>
          <p:nvPr/>
        </p:nvSpPr>
        <p:spPr>
          <a:xfrm>
            <a:off x="5516880" y="5577573"/>
            <a:ext cx="3474720" cy="1005840"/>
          </a:xfrm>
          <a:prstGeom prst="rect">
            <a:avLst/>
          </a:prstGeom>
          <a:solidFill>
            <a:schemeClr val="accent2">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US" dirty="0" smtClean="0"/>
              <a:t>ISKCON Founder-Acharya</a:t>
            </a:r>
          </a:p>
          <a:p>
            <a:pPr algn="ctr"/>
            <a:r>
              <a:rPr lang="en-US" dirty="0" smtClean="0"/>
              <a:t>Srila A. C. Bhaktivedanta Swami Prabhupada</a:t>
            </a:r>
            <a:endParaRPr lang="en-US" dirty="0"/>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flipH="1">
            <a:off x="7239000" y="4221480"/>
            <a:ext cx="1715285" cy="11887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ectangle 2"/>
          <p:cNvSpPr/>
          <p:nvPr/>
        </p:nvSpPr>
        <p:spPr>
          <a:xfrm>
            <a:off x="835855" y="228600"/>
            <a:ext cx="7165145" cy="523220"/>
          </a:xfrm>
          <a:prstGeom prst="rect">
            <a:avLst/>
          </a:prstGeom>
          <a:solidFill>
            <a:srgbClr val="FFFFCC"/>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2800" b="1" cap="none" spc="0" dirty="0" smtClean="0">
                <a:ln w="11430"/>
                <a:solidFill>
                  <a:srgbClr val="7030A0"/>
                </a:solidFill>
                <a:effectLst>
                  <a:outerShdw blurRad="80000" dist="40000" dir="5040000" algn="tl">
                    <a:srgbClr val="000000">
                      <a:alpha val="30000"/>
                    </a:srgbClr>
                  </a:outerShdw>
                </a:effectLst>
              </a:rPr>
              <a:t>Srimad Bhagavatam</a:t>
            </a:r>
            <a:r>
              <a:rPr lang="en-US" sz="2800" b="1" dirty="0">
                <a:ln w="11430"/>
                <a:solidFill>
                  <a:srgbClr val="7030A0"/>
                </a:solidFill>
                <a:effectLst>
                  <a:outerShdw blurRad="80000" dist="40000" dir="5040000" algn="tl">
                    <a:srgbClr val="000000">
                      <a:alpha val="30000"/>
                    </a:srgbClr>
                  </a:outerShdw>
                </a:effectLst>
              </a:rPr>
              <a:t> </a:t>
            </a:r>
            <a:r>
              <a:rPr lang="en-US" sz="2400" dirty="0" smtClean="0"/>
              <a:t>3.15.20</a:t>
            </a:r>
            <a:endParaRPr lang="en-US" sz="2800"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298966" y="975379"/>
            <a:ext cx="3892034" cy="5608034"/>
          </a:xfrm>
          <a:prstGeom prst="rect">
            <a:avLst/>
          </a:prstGeom>
          <a:noFill/>
          <a:ln>
            <a:solidFill>
              <a:schemeClr val="accent6"/>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2164915"/>
      </p:ext>
    </p:extLst>
  </p:cSld>
  <p:clrMapOvr>
    <a:masterClrMapping/>
  </p:clrMapOvr>
  <mc:AlternateContent xmlns:mc="http://schemas.openxmlformats.org/markup-compatibility/2006" xmlns:p14="http://schemas.microsoft.com/office/powerpoint/2010/main">
    <mc:Choice Requires="p14">
      <p:transition spd="slow" p14:dur="1200" advTm="5000">
        <p14:flip dir="r"/>
      </p:transition>
    </mc:Choice>
    <mc:Fallback xmlns="">
      <p:transition spd="slow" advTm="5000">
        <p:fade/>
      </p:transition>
    </mc:Fallback>
  </mc:AlternateContent>
  <p:timing>
    <p:tnLst>
      <p:par>
        <p:cTn id="1" dur="indefinite" restart="never" nodeType="tmRoot"/>
      </p:par>
    </p:tnLst>
  </p:timing>
  <p:extLst mod="1">
    <p:ext uri="{E180D4A7-C9FB-4DFB-919C-405C955672EB}">
      <p14:showEvtLst xmlns:p14="http://schemas.microsoft.com/office/powerpoint/2010/main">
        <p14:playEvt time="0" objId="5"/>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EA781B1-A176-476B-8A4A-EEA0CCC0D443}" type="slidenum">
              <a:rPr lang="en-US" smtClean="0"/>
              <a:t>10</a:t>
            </a:fld>
            <a:endParaRPr lang="en-US"/>
          </a:p>
        </p:txBody>
      </p:sp>
      <p:pic>
        <p:nvPicPr>
          <p:cNvPr id="5122" name="Picture 2" descr="Image result for roos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1" y="533400"/>
            <a:ext cx="3834344"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Image result for he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2438400"/>
            <a:ext cx="4697756" cy="3124199"/>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3" name="Rectangle 2"/>
          <p:cNvSpPr/>
          <p:nvPr/>
        </p:nvSpPr>
        <p:spPr>
          <a:xfrm>
            <a:off x="3429000" y="838200"/>
            <a:ext cx="5461753" cy="923330"/>
          </a:xfrm>
          <a:prstGeom prst="rect">
            <a:avLst/>
          </a:prstGeom>
          <a:noFill/>
        </p:spPr>
        <p:txBody>
          <a:bodyPr wrap="none" lIns="91440" tIns="45720" rIns="91440" bIns="45720">
            <a:spAutoFit/>
          </a:bodyPr>
          <a:lstStyle/>
          <a:p>
            <a:pPr algn="ctr"/>
            <a:r>
              <a:rPr lang="en-US"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Cocks &amp; Hens</a:t>
            </a: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1946551425"/>
      </p:ext>
    </p:extLst>
  </p:cSld>
  <p:clrMapOvr>
    <a:masterClrMapping/>
  </p:clrMapOvr>
  <mc:AlternateContent xmlns:mc="http://schemas.openxmlformats.org/markup-compatibility/2006" xmlns:p14="http://schemas.microsoft.com/office/powerpoint/2010/main">
    <mc:Choice Requires="p14">
      <p:transition spd="slow" p14:dur="1200" advTm="5000">
        <p14:flip dir="r"/>
      </p:transition>
    </mc:Choice>
    <mc:Fallback xmlns="">
      <p:transition spd="slow" advTm="500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Image result for l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5175" y="2762249"/>
            <a:ext cx="5686425" cy="379095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EEA781B1-A176-476B-8A4A-EEA0CCC0D443}" type="slidenum">
              <a:rPr lang="en-US" smtClean="0"/>
              <a:t>11</a:t>
            </a:fld>
            <a:endParaRPr lang="en-US"/>
          </a:p>
        </p:txBody>
      </p:sp>
      <p:pic>
        <p:nvPicPr>
          <p:cNvPr id="7170" name="Picture 2" descr="Image result for l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04800"/>
            <a:ext cx="4762500" cy="33813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
        <p:nvSpPr>
          <p:cNvPr id="3" name="Rectangle 2"/>
          <p:cNvSpPr/>
          <p:nvPr/>
        </p:nvSpPr>
        <p:spPr>
          <a:xfrm>
            <a:off x="5488278" y="1286470"/>
            <a:ext cx="1832553" cy="923330"/>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5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Lion</a:t>
            </a:r>
            <a:endParaRPr lang="en-US"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4" name="Rectangle 3"/>
          <p:cNvSpPr/>
          <p:nvPr/>
        </p:nvSpPr>
        <p:spPr>
          <a:xfrm>
            <a:off x="228600" y="4486275"/>
            <a:ext cx="3113353" cy="923330"/>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5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Lioness</a:t>
            </a:r>
            <a:endParaRPr lang="en-US"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extLst>
      <p:ext uri="{BB962C8B-B14F-4D97-AF65-F5344CB8AC3E}">
        <p14:creationId xmlns:p14="http://schemas.microsoft.com/office/powerpoint/2010/main" val="2477241669"/>
      </p:ext>
    </p:extLst>
  </p:cSld>
  <p:clrMapOvr>
    <a:masterClrMapping/>
  </p:clrMapOvr>
  <mc:AlternateContent xmlns:mc="http://schemas.openxmlformats.org/markup-compatibility/2006" xmlns:p14="http://schemas.microsoft.com/office/powerpoint/2010/main">
    <mc:Choice Requires="p14">
      <p:transition spd="slow" p14:dur="1200" advTm="5000">
        <p14:flip dir="r"/>
      </p:transition>
    </mc:Choice>
    <mc:Fallback xmlns="">
      <p:transition spd="slow" advTm="500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EA781B1-A176-476B-8A4A-EEA0CCC0D443}" type="slidenum">
              <a:rPr lang="en-US" smtClean="0"/>
              <a:t>12</a:t>
            </a:fld>
            <a:endParaRPr lang="en-US"/>
          </a:p>
        </p:txBody>
      </p:sp>
      <p:pic>
        <p:nvPicPr>
          <p:cNvPr id="6148" name="Picture 4" descr="Image result for caesar and cleopatra 194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815" y="381000"/>
            <a:ext cx="3419475" cy="476250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Image result for romeo and juli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0100" y="380999"/>
            <a:ext cx="3086100" cy="4313905"/>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Image result for napoleon josephin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4419600"/>
            <a:ext cx="2819400" cy="2150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3955566"/>
      </p:ext>
    </p:extLst>
  </p:cSld>
  <p:clrMapOvr>
    <a:masterClrMapping/>
  </p:clrMapOvr>
  <mc:AlternateContent xmlns:mc="http://schemas.openxmlformats.org/markup-compatibility/2006" xmlns:p14="http://schemas.microsoft.com/office/powerpoint/2010/main">
    <mc:Choice Requires="p14">
      <p:transition spd="slow" p14:dur="1200" advTm="5000">
        <p14:flip dir="r"/>
      </p:transition>
    </mc:Choice>
    <mc:Fallback xmlns="">
      <p:transition spd="slow" advTm="500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81600" y="4075837"/>
            <a:ext cx="3627916" cy="1754326"/>
          </a:xfrm>
          <a:prstGeom prst="rect">
            <a:avLst/>
          </a:prstGeom>
          <a:noFill/>
        </p:spPr>
        <p:txBody>
          <a:bodyPr wrap="none" lIns="91440" tIns="45720" rIns="91440" bIns="45720">
            <a:spAutoFit/>
          </a:bodyPr>
          <a:lstStyle/>
          <a:p>
            <a:pPr algn="ctr"/>
            <a:r>
              <a:rPr lang="en-US"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Thank you</a:t>
            </a:r>
          </a:p>
          <a:p>
            <a:pPr algn="ctr"/>
            <a:r>
              <a:rPr lang="en-US"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AGTSP</a:t>
            </a: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6147" name="Picture 3" descr="C:\Users\swami-hp\AppData\Local\Microsoft\Windows\Temporary Internet Files\Content.IE5\RBQ8KZKP\MP900407296[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790376" y="4985657"/>
            <a:ext cx="782447" cy="10683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3" name="TextBox 2"/>
          <p:cNvSpPr txBox="1"/>
          <p:nvPr/>
        </p:nvSpPr>
        <p:spPr>
          <a:xfrm>
            <a:off x="5818793" y="5847805"/>
            <a:ext cx="2353529" cy="400110"/>
          </a:xfrm>
          <a:prstGeom prst="rect">
            <a:avLst/>
          </a:prstGeom>
          <a:noFill/>
        </p:spPr>
        <p:txBody>
          <a:bodyPr wrap="none" rtlCol="0">
            <a:spAutoFit/>
          </a:bodyPr>
          <a:lstStyle/>
          <a:p>
            <a:r>
              <a:rPr lang="en-US" sz="2000" dirty="0" smtClean="0"/>
              <a:t>www.JayaRama.us</a:t>
            </a:r>
            <a:endParaRPr lang="en-US" sz="2000" dirty="0"/>
          </a:p>
        </p:txBody>
      </p:sp>
      <p:pic>
        <p:nvPicPr>
          <p:cNvPr id="4" name="Picture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11480" y="228594"/>
            <a:ext cx="3474720" cy="5182182"/>
          </a:xfrm>
          <a:prstGeom prst="rect">
            <a:avLst/>
          </a:prstGeom>
        </p:spPr>
      </p:pic>
      <p:sp>
        <p:nvSpPr>
          <p:cNvPr id="5" name="Slide Number Placeholder 4"/>
          <p:cNvSpPr>
            <a:spLocks noGrp="1"/>
          </p:cNvSpPr>
          <p:nvPr>
            <p:ph type="sldNum" sz="quarter" idx="12"/>
          </p:nvPr>
        </p:nvSpPr>
        <p:spPr/>
        <p:txBody>
          <a:bodyPr/>
          <a:lstStyle/>
          <a:p>
            <a:fld id="{EEA781B1-A176-476B-8A4A-EEA0CCC0D443}" type="slidenum">
              <a:rPr lang="en-US" smtClean="0"/>
              <a:t>13</a:t>
            </a:fld>
            <a:endParaRPr lang="en-US"/>
          </a:p>
        </p:txBody>
      </p:sp>
    </p:spTree>
    <p:extLst>
      <p:ext uri="{BB962C8B-B14F-4D97-AF65-F5344CB8AC3E}">
        <p14:creationId xmlns:p14="http://schemas.microsoft.com/office/powerpoint/2010/main" val="3951637428"/>
      </p:ext>
    </p:extLst>
  </p:cSld>
  <p:clrMapOvr>
    <a:masterClrMapping/>
  </p:clrMapOvr>
  <mc:AlternateContent xmlns:mc="http://schemas.openxmlformats.org/markup-compatibility/2006" xmlns:p14="http://schemas.microsoft.com/office/powerpoint/2010/main">
    <mc:Choice Requires="p14">
      <p:transition spd="slow" p14:dur="1200" advTm="5000">
        <p14:flip dir="r"/>
      </p:transition>
    </mc:Choice>
    <mc:Fallback xmlns="">
      <p:transition spd="slow" advTm="500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extLst>
              <a:ext uri="{28A0092B-C50C-407E-A947-70E740481C1C}">
                <a14:useLocalDpi xmlns:a14="http://schemas.microsoft.com/office/drawing/2010/main" val="0"/>
              </a:ext>
            </a:extLst>
          </a:blip>
          <a:tile tx="0" ty="0" sx="100000" sy="100000" flip="none" algn="tl"/>
        </a:blipFill>
        <a:effectLst/>
      </p:bgPr>
    </p:bg>
    <p:spTree>
      <p:nvGrpSpPr>
        <p:cNvPr id="1" name=""/>
        <p:cNvGrpSpPr/>
        <p:nvPr/>
      </p:nvGrpSpPr>
      <p:grpSpPr>
        <a:xfrm>
          <a:off x="0" y="0"/>
          <a:ext cx="0" cy="0"/>
          <a:chOff x="0" y="0"/>
          <a:chExt cx="0" cy="0"/>
        </a:xfrm>
      </p:grpSpPr>
      <p:sp>
        <p:nvSpPr>
          <p:cNvPr id="3" name="Rectangle 2"/>
          <p:cNvSpPr/>
          <p:nvPr/>
        </p:nvSpPr>
        <p:spPr>
          <a:xfrm>
            <a:off x="335280" y="838200"/>
            <a:ext cx="8503920" cy="2708434"/>
          </a:xfrm>
          <a:prstGeom prst="rect">
            <a:avLst/>
          </a:prstGeom>
          <a:ln/>
        </p:spPr>
        <p:style>
          <a:lnRef idx="0">
            <a:schemeClr val="accent6"/>
          </a:lnRef>
          <a:fillRef idx="3">
            <a:schemeClr val="accent6"/>
          </a:fillRef>
          <a:effectRef idx="3">
            <a:schemeClr val="accent6"/>
          </a:effectRef>
          <a:fontRef idx="minor">
            <a:schemeClr val="lt1"/>
          </a:fontRef>
        </p:style>
        <p:txBody>
          <a:bodyPr wrap="square">
            <a:spAutoFit/>
          </a:bodyPr>
          <a:lstStyle/>
          <a:p>
            <a:pPr algn="ctr" fontAlgn="base"/>
            <a:r>
              <a:rPr lang="en-US" sz="2800" dirty="0"/>
              <a:t>SB 3.15.20</a:t>
            </a:r>
          </a:p>
          <a:p>
            <a:pPr algn="ctr" fontAlgn="base">
              <a:spcAft>
                <a:spcPts val="1200"/>
              </a:spcAft>
            </a:pPr>
            <a:r>
              <a:rPr lang="en-US" sz="2800" i="1" dirty="0" err="1"/>
              <a:t>yat</a:t>
            </a:r>
            <a:r>
              <a:rPr lang="en-US" sz="2800" i="1" dirty="0"/>
              <a:t> </a:t>
            </a:r>
            <a:r>
              <a:rPr lang="en-US" sz="2800" i="1" dirty="0" err="1"/>
              <a:t>saṅkulaṁ</a:t>
            </a:r>
            <a:r>
              <a:rPr lang="en-US" sz="2800" i="1" dirty="0"/>
              <a:t> </a:t>
            </a:r>
            <a:r>
              <a:rPr lang="en-US" sz="2800" i="1" dirty="0" err="1" smtClean="0"/>
              <a:t>hari-padānati-mātra-dṛṣṭair</a:t>
            </a:r>
            <a:endParaRPr lang="en-US" sz="2800" i="1" dirty="0"/>
          </a:p>
          <a:p>
            <a:pPr algn="ctr" fontAlgn="base">
              <a:spcAft>
                <a:spcPts val="1200"/>
              </a:spcAft>
            </a:pPr>
            <a:r>
              <a:rPr lang="en-US" sz="2800" i="1" dirty="0" err="1" smtClean="0"/>
              <a:t>vaidūrya-mārakata-hema-mayair</a:t>
            </a:r>
            <a:r>
              <a:rPr lang="en-US" sz="2800" i="1" dirty="0" smtClean="0"/>
              <a:t> </a:t>
            </a:r>
            <a:r>
              <a:rPr lang="en-US" sz="2800" i="1" dirty="0" err="1" smtClean="0"/>
              <a:t>vimānaiḥ</a:t>
            </a:r>
            <a:endParaRPr lang="en-US" sz="2800" i="1" dirty="0"/>
          </a:p>
          <a:p>
            <a:pPr algn="ctr" fontAlgn="base">
              <a:spcAft>
                <a:spcPts val="1200"/>
              </a:spcAft>
            </a:pPr>
            <a:r>
              <a:rPr lang="en-US" sz="2800" i="1" dirty="0" err="1" smtClean="0"/>
              <a:t>yeṣāṁ</a:t>
            </a:r>
            <a:r>
              <a:rPr lang="en-US" sz="2800" i="1" dirty="0" smtClean="0"/>
              <a:t> </a:t>
            </a:r>
            <a:r>
              <a:rPr lang="en-US" sz="2800" i="1" dirty="0" err="1"/>
              <a:t>bṛhat-kaṭi-taṭāḥ</a:t>
            </a:r>
            <a:r>
              <a:rPr lang="en-US" sz="2800" i="1" dirty="0"/>
              <a:t> </a:t>
            </a:r>
            <a:r>
              <a:rPr lang="en-US" sz="2800" i="1" dirty="0" err="1" smtClean="0"/>
              <a:t>smita-śobhi-mukhyaḥ</a:t>
            </a:r>
            <a:endParaRPr lang="en-US" sz="2800" i="1" dirty="0"/>
          </a:p>
          <a:p>
            <a:pPr algn="ctr" fontAlgn="base">
              <a:spcAft>
                <a:spcPts val="1200"/>
              </a:spcAft>
            </a:pPr>
            <a:r>
              <a:rPr lang="en-US" sz="2800" i="1" dirty="0" err="1" smtClean="0"/>
              <a:t>kṛṣṇātmanāṁ</a:t>
            </a:r>
            <a:r>
              <a:rPr lang="en-US" sz="2800" i="1" dirty="0" smtClean="0"/>
              <a:t> </a:t>
            </a:r>
            <a:r>
              <a:rPr lang="en-US" sz="2800" i="1" dirty="0" err="1"/>
              <a:t>na</a:t>
            </a:r>
            <a:r>
              <a:rPr lang="en-US" sz="2800" i="1" dirty="0"/>
              <a:t> raja </a:t>
            </a:r>
            <a:r>
              <a:rPr lang="en-US" sz="2800" i="1" dirty="0" err="1"/>
              <a:t>ādadhur</a:t>
            </a:r>
            <a:r>
              <a:rPr lang="en-US" sz="2800" i="1" dirty="0"/>
              <a:t> </a:t>
            </a:r>
            <a:r>
              <a:rPr lang="en-US" sz="2800" i="1" dirty="0" err="1"/>
              <a:t>utsmayādyaiḥ</a:t>
            </a:r>
            <a:endParaRPr lang="en-US" sz="2800" i="1" dirty="0"/>
          </a:p>
        </p:txBody>
      </p:sp>
      <p:sp>
        <p:nvSpPr>
          <p:cNvPr id="2" name="Slide Number Placeholder 1"/>
          <p:cNvSpPr>
            <a:spLocks noGrp="1"/>
          </p:cNvSpPr>
          <p:nvPr>
            <p:ph type="sldNum" sz="quarter" idx="12"/>
          </p:nvPr>
        </p:nvSpPr>
        <p:spPr>
          <a:xfrm>
            <a:off x="572658" y="6035675"/>
            <a:ext cx="608287" cy="365125"/>
          </a:xfrm>
        </p:spPr>
        <p:txBody>
          <a:bodyPr/>
          <a:lstStyle/>
          <a:p>
            <a:pPr algn="ctr"/>
            <a:fld id="{EEA781B1-A176-476B-8A4A-EEA0CCC0D443}" type="slidenum">
              <a:rPr lang="en-US" smtClean="0"/>
              <a:pPr algn="ctr"/>
              <a:t>2</a:t>
            </a:fld>
            <a:endParaRPr lang="en-US" dirty="0"/>
          </a:p>
        </p:txBody>
      </p:sp>
      <p:pic>
        <p:nvPicPr>
          <p:cNvPr id="2050" name="Picture 2" descr="C:\Users\hanumat\AppData\Local\Microsoft\Windows\INetCache\IE\63T83M1H\vintage_borders_with_gems_by_lyotta-d5vxj9d[1].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143000" y="4572000"/>
            <a:ext cx="6858000" cy="1706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63283"/>
      </p:ext>
    </p:extLst>
  </p:cSld>
  <p:clrMapOvr>
    <a:masterClrMapping/>
  </p:clrMapOvr>
  <mc:AlternateContent xmlns:mc="http://schemas.openxmlformats.org/markup-compatibility/2006" xmlns:p14="http://schemas.microsoft.com/office/powerpoint/2010/main">
    <mc:Choice Requires="p14">
      <p:transition spd="slow" p14:dur="1200" advTm="5000">
        <p14:flip dir="r"/>
      </p:transition>
    </mc:Choice>
    <mc:Fallback xmlns="">
      <p:transition spd="slow" advTm="500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572658" y="6111875"/>
            <a:ext cx="608287" cy="365125"/>
          </a:xfrm>
        </p:spPr>
        <p:txBody>
          <a:bodyPr/>
          <a:lstStyle/>
          <a:p>
            <a:fld id="{EEA781B1-A176-476B-8A4A-EEA0CCC0D443}" type="slidenum">
              <a:rPr lang="en-US" smtClean="0"/>
              <a:t>3</a:t>
            </a:fld>
            <a:endParaRPr lang="en-US"/>
          </a:p>
        </p:txBody>
      </p:sp>
      <p:sp>
        <p:nvSpPr>
          <p:cNvPr id="3" name="Rectangle 2"/>
          <p:cNvSpPr/>
          <p:nvPr/>
        </p:nvSpPr>
        <p:spPr>
          <a:xfrm>
            <a:off x="1752600" y="533400"/>
            <a:ext cx="5715000" cy="5663089"/>
          </a:xfrm>
          <a:prstGeom prst="rect">
            <a:avLst/>
          </a:prstGeom>
          <a:effectLst>
            <a:outerShdw blurRad="50800" dist="38100" dir="8100000" algn="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a:spAutoFit/>
          </a:bodyPr>
          <a:lstStyle/>
          <a:p>
            <a:pPr>
              <a:spcAft>
                <a:spcPts val="600"/>
              </a:spcAft>
            </a:pPr>
            <a:r>
              <a:rPr lang="en-US" sz="2400" i="1" u="sng" dirty="0" err="1">
                <a:hlinkClick r:id="rId2"/>
              </a:rPr>
              <a:t>yat</a:t>
            </a:r>
            <a:r>
              <a:rPr lang="en-US" sz="2400" dirty="0"/>
              <a:t> — that </a:t>
            </a:r>
            <a:r>
              <a:rPr lang="en-US" sz="2400" dirty="0" err="1"/>
              <a:t>Vaikuṇṭha</a:t>
            </a:r>
            <a:r>
              <a:rPr lang="en-US" sz="2400" dirty="0"/>
              <a:t> </a:t>
            </a:r>
            <a:r>
              <a:rPr lang="en-US" sz="2400" dirty="0" smtClean="0"/>
              <a:t>abode;</a:t>
            </a:r>
          </a:p>
          <a:p>
            <a:pPr>
              <a:spcAft>
                <a:spcPts val="600"/>
              </a:spcAft>
            </a:pPr>
            <a:r>
              <a:rPr lang="en-US" sz="2400" i="1" dirty="0" err="1" smtClean="0">
                <a:hlinkClick r:id="rId3"/>
              </a:rPr>
              <a:t>saṅkulam</a:t>
            </a:r>
            <a:r>
              <a:rPr lang="en-US" sz="2400" dirty="0"/>
              <a:t> — is </a:t>
            </a:r>
            <a:r>
              <a:rPr lang="en-US" sz="2400" dirty="0" smtClean="0"/>
              <a:t>pervaded;</a:t>
            </a:r>
          </a:p>
          <a:p>
            <a:pPr>
              <a:spcAft>
                <a:spcPts val="600"/>
              </a:spcAft>
            </a:pPr>
            <a:r>
              <a:rPr lang="en-US" sz="2400" i="1" dirty="0" err="1" smtClean="0">
                <a:hlinkClick r:id="rId4"/>
              </a:rPr>
              <a:t>hari</a:t>
            </a:r>
            <a:r>
              <a:rPr lang="en-US" sz="2400" i="1" dirty="0" err="1" smtClean="0"/>
              <a:t>-</a:t>
            </a:r>
            <a:r>
              <a:rPr lang="en-US" sz="2400" i="1" dirty="0" err="1" smtClean="0">
                <a:hlinkClick r:id="rId5"/>
              </a:rPr>
              <a:t>pada</a:t>
            </a:r>
            <a:r>
              <a:rPr lang="en-US" sz="2400" dirty="0"/>
              <a:t> — at the two lotus feet of Hari, the Supreme Personality of </a:t>
            </a:r>
            <a:r>
              <a:rPr lang="en-US" sz="2400" dirty="0" smtClean="0"/>
              <a:t>Godhead;</a:t>
            </a:r>
          </a:p>
          <a:p>
            <a:pPr>
              <a:spcAft>
                <a:spcPts val="600"/>
              </a:spcAft>
            </a:pPr>
            <a:r>
              <a:rPr lang="en-US" sz="2400" i="1" dirty="0" err="1" smtClean="0">
                <a:hlinkClick r:id="rId6"/>
              </a:rPr>
              <a:t>ānati</a:t>
            </a:r>
            <a:r>
              <a:rPr lang="en-US" sz="2400" dirty="0"/>
              <a:t> — by </a:t>
            </a:r>
            <a:r>
              <a:rPr lang="en-US" sz="2400" dirty="0" err="1"/>
              <a:t>obeisances</a:t>
            </a:r>
            <a:r>
              <a:rPr lang="en-US" sz="2400" dirty="0" smtClean="0"/>
              <a:t>;</a:t>
            </a:r>
          </a:p>
          <a:p>
            <a:pPr>
              <a:spcAft>
                <a:spcPts val="600"/>
              </a:spcAft>
            </a:pPr>
            <a:r>
              <a:rPr lang="en-US" sz="2400" i="1" dirty="0" err="1" smtClean="0">
                <a:hlinkClick r:id="rId7"/>
              </a:rPr>
              <a:t>mātra</a:t>
            </a:r>
            <a:r>
              <a:rPr lang="en-US" sz="2400" dirty="0"/>
              <a:t> — </a:t>
            </a:r>
            <a:r>
              <a:rPr lang="en-US" sz="2400" dirty="0" smtClean="0"/>
              <a:t>simply;</a:t>
            </a:r>
          </a:p>
          <a:p>
            <a:pPr>
              <a:spcAft>
                <a:spcPts val="600"/>
              </a:spcAft>
            </a:pPr>
            <a:r>
              <a:rPr lang="en-US" sz="2400" i="1" dirty="0" err="1" smtClean="0">
                <a:hlinkClick r:id="rId8"/>
              </a:rPr>
              <a:t>dṛṣṭaiḥ</a:t>
            </a:r>
            <a:r>
              <a:rPr lang="en-US" sz="2400" dirty="0"/>
              <a:t> — are </a:t>
            </a:r>
            <a:r>
              <a:rPr lang="en-US" sz="2400" dirty="0" smtClean="0"/>
              <a:t>obtained;</a:t>
            </a:r>
          </a:p>
          <a:p>
            <a:pPr>
              <a:spcAft>
                <a:spcPts val="600"/>
              </a:spcAft>
            </a:pPr>
            <a:r>
              <a:rPr lang="en-US" sz="2400" i="1" dirty="0" err="1" smtClean="0">
                <a:hlinkClick r:id="rId9"/>
              </a:rPr>
              <a:t>vaidūrya</a:t>
            </a:r>
            <a:r>
              <a:rPr lang="en-US" sz="2400" dirty="0"/>
              <a:t> — lapis </a:t>
            </a:r>
            <a:r>
              <a:rPr lang="en-US" sz="2400" dirty="0" smtClean="0"/>
              <a:t>lazuli;</a:t>
            </a:r>
          </a:p>
          <a:p>
            <a:pPr>
              <a:spcAft>
                <a:spcPts val="600"/>
              </a:spcAft>
            </a:pPr>
            <a:r>
              <a:rPr lang="en-US" sz="2400" i="1" dirty="0" err="1" smtClean="0">
                <a:hlinkClick r:id="rId10"/>
              </a:rPr>
              <a:t>mārakata</a:t>
            </a:r>
            <a:r>
              <a:rPr lang="en-US" sz="2400" dirty="0"/>
              <a:t> — </a:t>
            </a:r>
            <a:r>
              <a:rPr lang="en-US" sz="2400" dirty="0" smtClean="0"/>
              <a:t>emeralds;</a:t>
            </a:r>
          </a:p>
          <a:p>
            <a:pPr>
              <a:spcAft>
                <a:spcPts val="600"/>
              </a:spcAft>
            </a:pPr>
            <a:r>
              <a:rPr lang="en-US" sz="2400" i="1" dirty="0" err="1" smtClean="0">
                <a:hlinkClick r:id="rId11"/>
              </a:rPr>
              <a:t>hema</a:t>
            </a:r>
            <a:r>
              <a:rPr lang="en-US" sz="2400" dirty="0"/>
              <a:t> — </a:t>
            </a:r>
            <a:r>
              <a:rPr lang="en-US" sz="2400" dirty="0" smtClean="0"/>
              <a:t>gold;</a:t>
            </a:r>
          </a:p>
          <a:p>
            <a:pPr>
              <a:spcAft>
                <a:spcPts val="600"/>
              </a:spcAft>
            </a:pPr>
            <a:r>
              <a:rPr lang="en-US" sz="2400" i="1" dirty="0" err="1" smtClean="0">
                <a:hlinkClick r:id="rId12"/>
              </a:rPr>
              <a:t>mayaiḥ</a:t>
            </a:r>
            <a:r>
              <a:rPr lang="en-US" sz="2400" dirty="0"/>
              <a:t> — made </a:t>
            </a:r>
            <a:r>
              <a:rPr lang="en-US" sz="2400" dirty="0" smtClean="0"/>
              <a:t>of;</a:t>
            </a:r>
          </a:p>
          <a:p>
            <a:pPr>
              <a:spcAft>
                <a:spcPts val="600"/>
              </a:spcAft>
            </a:pPr>
            <a:r>
              <a:rPr lang="en-US" sz="2400" i="1" dirty="0" err="1" smtClean="0">
                <a:hlinkClick r:id="rId13"/>
              </a:rPr>
              <a:t>vimānaiḥ</a:t>
            </a:r>
            <a:r>
              <a:rPr lang="en-US" sz="2400" dirty="0"/>
              <a:t> — with airplanes; </a:t>
            </a:r>
            <a:endParaRPr lang="en-US" sz="2400" dirty="0"/>
          </a:p>
        </p:txBody>
      </p:sp>
    </p:spTree>
    <p:extLst>
      <p:ext uri="{BB962C8B-B14F-4D97-AF65-F5344CB8AC3E}">
        <p14:creationId xmlns:p14="http://schemas.microsoft.com/office/powerpoint/2010/main" val="3586981749"/>
      </p:ext>
    </p:extLst>
  </p:cSld>
  <p:clrMapOvr>
    <a:masterClrMapping/>
  </p:clrMapOvr>
  <mc:AlternateContent xmlns:mc="http://schemas.openxmlformats.org/markup-compatibility/2006" xmlns:p14="http://schemas.microsoft.com/office/powerpoint/2010/main">
    <mc:Choice Requires="p14">
      <p:transition spd="slow" p14:dur="1200" advTm="5000">
        <p14:flip dir="r"/>
      </p:transition>
    </mc:Choice>
    <mc:Fallback xmlns="">
      <p:transition spd="slow" advTm="500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EA781B1-A176-476B-8A4A-EEA0CCC0D443}" type="slidenum">
              <a:rPr lang="en-US" smtClean="0"/>
              <a:t>4</a:t>
            </a:fld>
            <a:endParaRPr lang="en-US"/>
          </a:p>
        </p:txBody>
      </p:sp>
      <p:sp>
        <p:nvSpPr>
          <p:cNvPr id="3" name="Rectangle 2"/>
          <p:cNvSpPr/>
          <p:nvPr/>
        </p:nvSpPr>
        <p:spPr>
          <a:xfrm>
            <a:off x="1447800" y="291435"/>
            <a:ext cx="6096000" cy="6109365"/>
          </a:xfrm>
          <a:prstGeom prst="rect">
            <a:avLst/>
          </a:prstGeom>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a:spAutoFit/>
          </a:bodyPr>
          <a:lstStyle/>
          <a:p>
            <a:pPr>
              <a:spcAft>
                <a:spcPts val="600"/>
              </a:spcAft>
            </a:pPr>
            <a:r>
              <a:rPr lang="en-US" sz="2400" dirty="0"/>
              <a:t> </a:t>
            </a:r>
            <a:r>
              <a:rPr lang="en-US" sz="2400" i="1" dirty="0" err="1">
                <a:hlinkClick r:id="rId2"/>
              </a:rPr>
              <a:t>yeṣām</a:t>
            </a:r>
            <a:r>
              <a:rPr lang="en-US" sz="2400" dirty="0"/>
              <a:t>— of those </a:t>
            </a:r>
            <a:r>
              <a:rPr lang="en-US" sz="2400" dirty="0" smtClean="0"/>
              <a:t>passengers;</a:t>
            </a:r>
          </a:p>
          <a:p>
            <a:pPr>
              <a:spcAft>
                <a:spcPts val="600"/>
              </a:spcAft>
            </a:pPr>
            <a:r>
              <a:rPr lang="en-US" sz="2400" i="1" dirty="0" err="1" smtClean="0">
                <a:hlinkClick r:id="rId3"/>
              </a:rPr>
              <a:t>bṛhat</a:t>
            </a:r>
            <a:r>
              <a:rPr lang="en-US" sz="2400" dirty="0"/>
              <a:t> — </a:t>
            </a:r>
            <a:r>
              <a:rPr lang="en-US" sz="2400" dirty="0" smtClean="0"/>
              <a:t>large;</a:t>
            </a:r>
          </a:p>
          <a:p>
            <a:pPr>
              <a:spcAft>
                <a:spcPts val="600"/>
              </a:spcAft>
            </a:pPr>
            <a:r>
              <a:rPr lang="en-US" sz="2400" i="1" dirty="0" err="1" smtClean="0">
                <a:hlinkClick r:id="rId4"/>
              </a:rPr>
              <a:t>kaṭi</a:t>
            </a:r>
            <a:r>
              <a:rPr lang="en-US" sz="2400" i="1" dirty="0" err="1" smtClean="0"/>
              <a:t>-</a:t>
            </a:r>
            <a:r>
              <a:rPr lang="en-US" sz="2400" i="1" dirty="0" err="1" smtClean="0">
                <a:hlinkClick r:id="rId5"/>
              </a:rPr>
              <a:t>taṭāḥ</a:t>
            </a:r>
            <a:r>
              <a:rPr lang="en-US" sz="2400" dirty="0"/>
              <a:t> — </a:t>
            </a:r>
            <a:r>
              <a:rPr lang="en-US" sz="2400" dirty="0" smtClean="0"/>
              <a:t>hips;</a:t>
            </a:r>
          </a:p>
          <a:p>
            <a:pPr>
              <a:spcAft>
                <a:spcPts val="600"/>
              </a:spcAft>
            </a:pPr>
            <a:r>
              <a:rPr lang="en-US" sz="2400" i="1" dirty="0" err="1" smtClean="0">
                <a:hlinkClick r:id="rId6"/>
              </a:rPr>
              <a:t>smita</a:t>
            </a:r>
            <a:r>
              <a:rPr lang="en-US" sz="2400" dirty="0"/>
              <a:t> — smiling</a:t>
            </a:r>
            <a:r>
              <a:rPr lang="en-US" sz="2400" dirty="0" smtClean="0"/>
              <a:t>;</a:t>
            </a:r>
          </a:p>
          <a:p>
            <a:pPr>
              <a:spcAft>
                <a:spcPts val="600"/>
              </a:spcAft>
            </a:pPr>
            <a:r>
              <a:rPr lang="en-US" sz="2400" i="1" dirty="0" err="1" smtClean="0">
                <a:hlinkClick r:id="rId7"/>
              </a:rPr>
              <a:t>śobhi</a:t>
            </a:r>
            <a:r>
              <a:rPr lang="en-US" sz="2400" dirty="0"/>
              <a:t> — </a:t>
            </a:r>
            <a:r>
              <a:rPr lang="en-US" sz="2400" dirty="0" smtClean="0"/>
              <a:t>beautiful;</a:t>
            </a:r>
          </a:p>
          <a:p>
            <a:pPr>
              <a:spcAft>
                <a:spcPts val="600"/>
              </a:spcAft>
            </a:pPr>
            <a:r>
              <a:rPr lang="en-US" sz="2400" i="1" dirty="0" err="1" smtClean="0">
                <a:hlinkClick r:id="rId8"/>
              </a:rPr>
              <a:t>mukhyaḥ</a:t>
            </a:r>
            <a:r>
              <a:rPr lang="en-US" sz="2400" dirty="0"/>
              <a:t> — </a:t>
            </a:r>
            <a:r>
              <a:rPr lang="en-US" sz="2400" dirty="0" smtClean="0"/>
              <a:t>faces;</a:t>
            </a:r>
          </a:p>
          <a:p>
            <a:pPr>
              <a:spcAft>
                <a:spcPts val="600"/>
              </a:spcAft>
            </a:pPr>
            <a:r>
              <a:rPr lang="en-US" sz="2400" i="1" dirty="0" err="1" smtClean="0">
                <a:hlinkClick r:id="rId9"/>
              </a:rPr>
              <a:t>kṛṣṇa</a:t>
            </a:r>
            <a:r>
              <a:rPr lang="en-US" sz="2400" dirty="0"/>
              <a:t> — in </a:t>
            </a:r>
            <a:r>
              <a:rPr lang="en-US" sz="2400" dirty="0" err="1" smtClean="0"/>
              <a:t>Kṛṣṇa</a:t>
            </a:r>
            <a:r>
              <a:rPr lang="en-US" sz="2400" dirty="0" smtClean="0"/>
              <a:t>;</a:t>
            </a:r>
          </a:p>
          <a:p>
            <a:pPr>
              <a:spcAft>
                <a:spcPts val="600"/>
              </a:spcAft>
            </a:pPr>
            <a:r>
              <a:rPr lang="en-US" sz="2400" i="1" dirty="0" err="1" smtClean="0">
                <a:hlinkClick r:id="rId10"/>
              </a:rPr>
              <a:t>ātmanām</a:t>
            </a:r>
            <a:r>
              <a:rPr lang="en-US" sz="2400" dirty="0"/>
              <a:t> — whose minds are </a:t>
            </a:r>
            <a:r>
              <a:rPr lang="en-US" sz="2400" dirty="0" smtClean="0"/>
              <a:t>absorbed;</a:t>
            </a:r>
          </a:p>
          <a:p>
            <a:pPr>
              <a:spcAft>
                <a:spcPts val="600"/>
              </a:spcAft>
            </a:pPr>
            <a:r>
              <a:rPr lang="en-US" sz="2400" i="1" dirty="0" err="1" smtClean="0">
                <a:hlinkClick r:id="rId11"/>
              </a:rPr>
              <a:t>na</a:t>
            </a:r>
            <a:r>
              <a:rPr lang="en-US" sz="2400" dirty="0"/>
              <a:t> — </a:t>
            </a:r>
            <a:r>
              <a:rPr lang="en-US" sz="2400" dirty="0" smtClean="0"/>
              <a:t>not;</a:t>
            </a:r>
          </a:p>
          <a:p>
            <a:pPr>
              <a:spcAft>
                <a:spcPts val="600"/>
              </a:spcAft>
            </a:pPr>
            <a:r>
              <a:rPr lang="en-US" sz="2400" i="1" dirty="0" err="1" smtClean="0">
                <a:hlinkClick r:id="rId12"/>
              </a:rPr>
              <a:t>rajaḥ</a:t>
            </a:r>
            <a:r>
              <a:rPr lang="en-US" sz="2400" dirty="0"/>
              <a:t> — sex </a:t>
            </a:r>
            <a:r>
              <a:rPr lang="en-US" sz="2400" dirty="0" smtClean="0"/>
              <a:t>desire;</a:t>
            </a:r>
          </a:p>
          <a:p>
            <a:pPr>
              <a:spcAft>
                <a:spcPts val="600"/>
              </a:spcAft>
            </a:pPr>
            <a:r>
              <a:rPr lang="en-US" sz="2400" i="1" dirty="0" err="1" smtClean="0">
                <a:hlinkClick r:id="rId13"/>
              </a:rPr>
              <a:t>ādadhuḥ</a:t>
            </a:r>
            <a:r>
              <a:rPr lang="en-US" sz="2400" dirty="0"/>
              <a:t> — stimulate</a:t>
            </a:r>
            <a:r>
              <a:rPr lang="en-US" sz="2400" dirty="0" smtClean="0"/>
              <a:t>;</a:t>
            </a:r>
          </a:p>
          <a:p>
            <a:pPr>
              <a:spcAft>
                <a:spcPts val="600"/>
              </a:spcAft>
            </a:pPr>
            <a:r>
              <a:rPr lang="en-US" sz="2400" i="1" dirty="0" err="1" smtClean="0">
                <a:hlinkClick r:id="rId14"/>
              </a:rPr>
              <a:t>utsmaya</a:t>
            </a:r>
            <a:r>
              <a:rPr lang="en-US" sz="2400" i="1" dirty="0" err="1" smtClean="0"/>
              <a:t>-</a:t>
            </a:r>
            <a:r>
              <a:rPr lang="en-US" sz="2400" i="1" dirty="0" err="1" smtClean="0">
                <a:hlinkClick r:id="rId15"/>
              </a:rPr>
              <a:t>ādyaiḥ</a:t>
            </a:r>
            <a:r>
              <a:rPr lang="en-US" sz="2400" dirty="0"/>
              <a:t> — by intimate friendly dealings, laughing and joking.</a:t>
            </a:r>
            <a:endParaRPr lang="en-US" sz="2400" dirty="0"/>
          </a:p>
        </p:txBody>
      </p:sp>
    </p:spTree>
    <p:extLst>
      <p:ext uri="{BB962C8B-B14F-4D97-AF65-F5344CB8AC3E}">
        <p14:creationId xmlns:p14="http://schemas.microsoft.com/office/powerpoint/2010/main" val="269993747"/>
      </p:ext>
    </p:extLst>
  </p:cSld>
  <p:clrMapOvr>
    <a:masterClrMapping/>
  </p:clrMapOvr>
  <mc:AlternateContent xmlns:mc="http://schemas.openxmlformats.org/markup-compatibility/2006" xmlns:p14="http://schemas.microsoft.com/office/powerpoint/2010/main">
    <mc:Choice Requires="p14">
      <p:transition spd="slow" p14:dur="1200" advTm="5000">
        <p14:flip dir="r"/>
      </p:transition>
    </mc:Choice>
    <mc:Fallback xmlns="">
      <p:transition spd="slow" advTm="500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EA781B1-A176-476B-8A4A-EEA0CCC0D443}" type="slidenum">
              <a:rPr lang="en-US" smtClean="0"/>
              <a:t>5</a:t>
            </a:fld>
            <a:endParaRPr lang="en-US"/>
          </a:p>
        </p:txBody>
      </p:sp>
      <p:sp>
        <p:nvSpPr>
          <p:cNvPr id="3" name="Rectangle 2"/>
          <p:cNvSpPr/>
          <p:nvPr/>
        </p:nvSpPr>
        <p:spPr>
          <a:xfrm>
            <a:off x="2133600" y="381000"/>
            <a:ext cx="4876800" cy="6124754"/>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algn="ctr" fontAlgn="base"/>
            <a:r>
              <a:rPr lang="en-US" sz="2000" cap="small" dirty="0"/>
              <a:t>Translation: </a:t>
            </a:r>
            <a:endParaRPr lang="en-US" sz="2800" cap="small" dirty="0"/>
          </a:p>
          <a:p>
            <a:pPr algn="ctr" fontAlgn="base"/>
            <a:r>
              <a:rPr lang="en-US" sz="2800" b="1" dirty="0"/>
              <a:t>The inhabitants of </a:t>
            </a:r>
            <a:r>
              <a:rPr lang="en-US" sz="2800" b="1" dirty="0" err="1"/>
              <a:t>Vaikuṇṭha</a:t>
            </a:r>
            <a:r>
              <a:rPr lang="en-US" sz="2800" b="1" dirty="0"/>
              <a:t> travel in their airplanes made of lapis lazuli, emerald and gold. Although crowded by their consorts, who have large hips and beautiful smiling faces, they cannot be stimulated to passion by their mirth and beautiful charms.</a:t>
            </a:r>
          </a:p>
        </p:txBody>
      </p:sp>
    </p:spTree>
    <p:extLst>
      <p:ext uri="{BB962C8B-B14F-4D97-AF65-F5344CB8AC3E}">
        <p14:creationId xmlns:p14="http://schemas.microsoft.com/office/powerpoint/2010/main" val="4247190530"/>
      </p:ext>
    </p:extLst>
  </p:cSld>
  <p:clrMapOvr>
    <a:masterClrMapping/>
  </p:clrMapOvr>
  <mc:AlternateContent xmlns:mc="http://schemas.openxmlformats.org/markup-compatibility/2006" xmlns:p14="http://schemas.microsoft.com/office/powerpoint/2010/main">
    <mc:Choice Requires="p14">
      <p:transition spd="slow" p14:dur="1200" advTm="5000">
        <p14:flip dir="r"/>
      </p:transition>
    </mc:Choice>
    <mc:Fallback xmlns="">
      <p:transition spd="slow" advTm="500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emeral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762000"/>
            <a:ext cx="2688622" cy="181213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EEA781B1-A176-476B-8A4A-EEA0CCC0D443}" type="slidenum">
              <a:rPr lang="en-US" smtClean="0"/>
              <a:t>6</a:t>
            </a:fld>
            <a:endParaRPr lang="en-US"/>
          </a:p>
        </p:txBody>
      </p:sp>
      <p:sp>
        <p:nvSpPr>
          <p:cNvPr id="3" name="Rectangle 2"/>
          <p:cNvSpPr/>
          <p:nvPr/>
        </p:nvSpPr>
        <p:spPr>
          <a:xfrm>
            <a:off x="304800" y="304801"/>
            <a:ext cx="3886200" cy="6155531"/>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fontAlgn="base">
              <a:spcAft>
                <a:spcPts val="600"/>
              </a:spcAft>
            </a:pPr>
            <a:r>
              <a:rPr lang="en-US" sz="2400" cap="small" dirty="0"/>
              <a:t>Purport: </a:t>
            </a:r>
          </a:p>
          <a:p>
            <a:pPr fontAlgn="base">
              <a:spcAft>
                <a:spcPts val="600"/>
              </a:spcAft>
            </a:pPr>
            <a:r>
              <a:rPr lang="en-US" sz="2400" dirty="0"/>
              <a:t>In the material world, </a:t>
            </a:r>
            <a:r>
              <a:rPr lang="en-US" sz="2400" dirty="0" err="1"/>
              <a:t>opulences</a:t>
            </a:r>
            <a:r>
              <a:rPr lang="en-US" sz="2400" dirty="0"/>
              <a:t> are achieved by materialistic persons by dint of their labor. One cannot enjoy material prosperity unless he works very hard to achieve </a:t>
            </a:r>
            <a:r>
              <a:rPr lang="en-US" sz="2400" dirty="0" smtClean="0"/>
              <a:t>it.</a:t>
            </a:r>
          </a:p>
          <a:p>
            <a:pPr fontAlgn="base">
              <a:spcAft>
                <a:spcPts val="600"/>
              </a:spcAft>
            </a:pPr>
            <a:r>
              <a:rPr lang="en-US" sz="2400" dirty="0" smtClean="0"/>
              <a:t>But </a:t>
            </a:r>
            <a:r>
              <a:rPr lang="en-US" sz="2400" dirty="0"/>
              <a:t>the devotees of the Lord who are residents of </a:t>
            </a:r>
            <a:r>
              <a:rPr lang="en-US" sz="2400" dirty="0" err="1"/>
              <a:t>Vaikuṇṭha</a:t>
            </a:r>
            <a:r>
              <a:rPr lang="en-US" sz="2400" dirty="0"/>
              <a:t> have the opportunity to enjoy a transcendental situation of jewels and emeralds. </a:t>
            </a:r>
          </a:p>
        </p:txBody>
      </p:sp>
      <p:pic>
        <p:nvPicPr>
          <p:cNvPr id="1030" name="Picture 6" descr="Image result for pear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3791114"/>
            <a:ext cx="4343400" cy="266921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8" name="Picture 4" descr="Image result for rough emerald pendan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5800" y="1779982"/>
            <a:ext cx="1502936" cy="195381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6354429"/>
      </p:ext>
    </p:extLst>
  </p:cSld>
  <p:clrMapOvr>
    <a:masterClrMapping/>
  </p:clrMapOvr>
  <mc:AlternateContent xmlns:mc="http://schemas.openxmlformats.org/markup-compatibility/2006" xmlns:p14="http://schemas.microsoft.com/office/powerpoint/2010/main">
    <mc:Choice Requires="p14">
      <p:transition spd="slow" p14:dur="1200" advTm="5000">
        <p14:flip dir="r"/>
      </p:transition>
    </mc:Choice>
    <mc:Fallback xmlns="">
      <p:transition spd="slow" advTm="500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EA781B1-A176-476B-8A4A-EEA0CCC0D443}" type="slidenum">
              <a:rPr lang="en-US" smtClean="0"/>
              <a:t>7</a:t>
            </a:fld>
            <a:endParaRPr lang="en-US"/>
          </a:p>
        </p:txBody>
      </p:sp>
      <p:sp>
        <p:nvSpPr>
          <p:cNvPr id="3" name="Rectangle 2"/>
          <p:cNvSpPr/>
          <p:nvPr/>
        </p:nvSpPr>
        <p:spPr>
          <a:xfrm>
            <a:off x="228600" y="228600"/>
            <a:ext cx="3810000" cy="6001643"/>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en-US" sz="3200" dirty="0">
                <a:latin typeface="Baskerville Old Face" panose="02020602080505020303" pitchFamily="18" charset="0"/>
              </a:rPr>
              <a:t>Ornaments made of gold bedecked with jewels are achieved not by working hard but by the benediction of the Lord. In other words, devotees in the </a:t>
            </a:r>
            <a:r>
              <a:rPr lang="en-US" sz="3200" dirty="0" err="1">
                <a:latin typeface="Baskerville Old Face" panose="02020602080505020303" pitchFamily="18" charset="0"/>
              </a:rPr>
              <a:t>Vaikuṇṭha</a:t>
            </a:r>
            <a:r>
              <a:rPr lang="en-US" sz="3200" dirty="0">
                <a:latin typeface="Baskerville Old Face" panose="02020602080505020303" pitchFamily="18" charset="0"/>
              </a:rPr>
              <a:t> world, or even in this material world, cannot be poverty-stricken, as is sometimes supposed.</a:t>
            </a:r>
            <a:endParaRPr lang="en-US" sz="3200" dirty="0">
              <a:latin typeface="Baskerville Old Face" panose="02020602080505020303" pitchFamily="18" charset="0"/>
            </a:endParaRPr>
          </a:p>
        </p:txBody>
      </p:sp>
      <p:sp>
        <p:nvSpPr>
          <p:cNvPr id="4" name="Rectangle 3"/>
          <p:cNvSpPr/>
          <p:nvPr/>
        </p:nvSpPr>
        <p:spPr>
          <a:xfrm>
            <a:off x="4267200" y="3925431"/>
            <a:ext cx="4572000" cy="2246769"/>
          </a:xfrm>
          <a:prstGeom prst="rect">
            <a:avLst/>
          </a:prstGeom>
        </p:spPr>
        <p:style>
          <a:lnRef idx="1">
            <a:schemeClr val="accent5"/>
          </a:lnRef>
          <a:fillRef idx="2">
            <a:schemeClr val="accent5"/>
          </a:fillRef>
          <a:effectRef idx="1">
            <a:schemeClr val="accent5"/>
          </a:effectRef>
          <a:fontRef idx="minor">
            <a:schemeClr val="dk1"/>
          </a:fontRef>
        </p:style>
        <p:txBody>
          <a:bodyPr>
            <a:spAutoFit/>
          </a:bodyPr>
          <a:lstStyle/>
          <a:p>
            <a:pPr algn="ctr"/>
            <a:r>
              <a:rPr lang="en-US" sz="2800" dirty="0">
                <a:latin typeface="Algerian" panose="04020705040A02060702" pitchFamily="82" charset="0"/>
              </a:rPr>
              <a:t>They have ample </a:t>
            </a:r>
            <a:r>
              <a:rPr lang="en-US" sz="2800" dirty="0" err="1">
                <a:latin typeface="Algerian" panose="04020705040A02060702" pitchFamily="82" charset="0"/>
              </a:rPr>
              <a:t>opulences</a:t>
            </a:r>
            <a:r>
              <a:rPr lang="en-US" sz="2800" dirty="0">
                <a:latin typeface="Algerian" panose="04020705040A02060702" pitchFamily="82" charset="0"/>
              </a:rPr>
              <a:t> for enjoyment, but they need not labor to achieve them. </a:t>
            </a:r>
            <a:endParaRPr lang="en-US" sz="2800" dirty="0">
              <a:latin typeface="Algerian" panose="04020705040A02060702" pitchFamily="82" charset="0"/>
            </a:endParaRPr>
          </a:p>
        </p:txBody>
      </p:sp>
      <p:pic>
        <p:nvPicPr>
          <p:cNvPr id="2050" name="Picture 2" descr="Image result for hard wo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3880" y="754257"/>
            <a:ext cx="4389120" cy="29933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0088569"/>
      </p:ext>
    </p:extLst>
  </p:cSld>
  <p:clrMapOvr>
    <a:masterClrMapping/>
  </p:clrMapOvr>
  <mc:AlternateContent xmlns:mc="http://schemas.openxmlformats.org/markup-compatibility/2006" xmlns:p14="http://schemas.microsoft.com/office/powerpoint/2010/main">
    <mc:Choice Requires="p14">
      <p:transition spd="slow" p14:dur="1200" advTm="5000">
        <p14:flip dir="r"/>
      </p:transition>
    </mc:Choice>
    <mc:Fallback xmlns="">
      <p:transition spd="slow" advTm="500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EA781B1-A176-476B-8A4A-EEA0CCC0D443}" type="slidenum">
              <a:rPr lang="en-US" smtClean="0"/>
              <a:t>8</a:t>
            </a:fld>
            <a:endParaRPr lang="en-US"/>
          </a:p>
        </p:txBody>
      </p:sp>
      <p:sp>
        <p:nvSpPr>
          <p:cNvPr id="3" name="Rectangle 2"/>
          <p:cNvSpPr/>
          <p:nvPr/>
        </p:nvSpPr>
        <p:spPr>
          <a:xfrm>
            <a:off x="304800" y="228600"/>
            <a:ext cx="4572000" cy="2743200"/>
          </a:xfrm>
          <a:prstGeom prst="rect">
            <a:avLst/>
          </a:prstGeom>
        </p:spPr>
        <p:style>
          <a:lnRef idx="3">
            <a:schemeClr val="lt1"/>
          </a:lnRef>
          <a:fillRef idx="1">
            <a:schemeClr val="dk1"/>
          </a:fillRef>
          <a:effectRef idx="1">
            <a:schemeClr val="dk1"/>
          </a:effectRef>
          <a:fontRef idx="minor">
            <a:schemeClr val="lt1"/>
          </a:fontRef>
        </p:style>
        <p:txBody>
          <a:bodyPr>
            <a:spAutoFit/>
          </a:bodyPr>
          <a:lstStyle/>
          <a:p>
            <a:r>
              <a:rPr lang="en-US" sz="2400" dirty="0"/>
              <a:t>It is also stated that in the </a:t>
            </a:r>
            <a:r>
              <a:rPr lang="en-US" sz="2400" dirty="0" err="1"/>
              <a:t>Vaikuṇṭha</a:t>
            </a:r>
            <a:r>
              <a:rPr lang="en-US" sz="2400" dirty="0"/>
              <a:t> world the consorts of the residents are many, many times more beautiful than we can find in this material world, even in the higher planets.</a:t>
            </a:r>
            <a:endParaRPr lang="en-US" sz="2400" dirty="0"/>
          </a:p>
        </p:txBody>
      </p:sp>
      <p:sp>
        <p:nvSpPr>
          <p:cNvPr id="4" name="Rectangle 3"/>
          <p:cNvSpPr/>
          <p:nvPr/>
        </p:nvSpPr>
        <p:spPr>
          <a:xfrm>
            <a:off x="5379720" y="228600"/>
            <a:ext cx="3383280" cy="2743200"/>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r>
              <a:rPr lang="en-US" sz="2400" dirty="0"/>
              <a:t>It is specifically mentioned here that a woman’s large hips are very attractive and they stimulate man’s passion, </a:t>
            </a:r>
            <a:endParaRPr lang="en-US" sz="2400" dirty="0"/>
          </a:p>
        </p:txBody>
      </p:sp>
      <p:sp>
        <p:nvSpPr>
          <p:cNvPr id="5" name="Rectangle 4"/>
          <p:cNvSpPr/>
          <p:nvPr/>
        </p:nvSpPr>
        <p:spPr>
          <a:xfrm>
            <a:off x="304800" y="3072348"/>
            <a:ext cx="8458200" cy="2308324"/>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r>
              <a:rPr lang="en-US" sz="2400" dirty="0"/>
              <a:t>but the wonderful feature of </a:t>
            </a:r>
            <a:r>
              <a:rPr lang="en-US" sz="2400" dirty="0" err="1"/>
              <a:t>Vaikuṇṭha</a:t>
            </a:r>
            <a:r>
              <a:rPr lang="en-US" sz="2400" dirty="0"/>
              <a:t> is that although the women have large hips and beautiful faces and are decorated with ornaments of emeralds and jewels, the men are so absorbed in </a:t>
            </a:r>
            <a:r>
              <a:rPr lang="en-US" sz="2400" dirty="0" err="1"/>
              <a:t>Kṛṣṇa</a:t>
            </a:r>
            <a:r>
              <a:rPr lang="en-US" sz="2400" dirty="0"/>
              <a:t> consciousness that the beautiful bodies of the women cannot attract them.</a:t>
            </a:r>
            <a:endParaRPr lang="en-US" sz="2400" dirty="0"/>
          </a:p>
        </p:txBody>
      </p:sp>
      <p:pic>
        <p:nvPicPr>
          <p:cNvPr id="3074" name="Picture 2" descr="Image result for miss universe"/>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467100" y="5486400"/>
            <a:ext cx="2113281" cy="1188720"/>
          </a:xfrm>
          <a:prstGeom prst="rect">
            <a:avLst/>
          </a:prstGeom>
          <a:noFill/>
          <a:ln w="38100">
            <a:solidFill>
              <a:schemeClr val="accent6"/>
            </a:solidFill>
          </a:ln>
          <a:extLst>
            <a:ext uri="{909E8E84-426E-40DD-AFC4-6F175D3DCCD1}">
              <a14:hiddenFill xmlns:a14="http://schemas.microsoft.com/office/drawing/2010/main">
                <a:solidFill>
                  <a:srgbClr val="FFFFFF"/>
                </a:solidFill>
              </a14:hiddenFill>
            </a:ext>
          </a:extLst>
        </p:spPr>
      </p:pic>
      <p:pic>
        <p:nvPicPr>
          <p:cNvPr id="3076" name="Picture 4" descr="Image result for mare's he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5486400"/>
            <a:ext cx="1178896" cy="1188720"/>
          </a:xfrm>
          <a:prstGeom prst="rect">
            <a:avLst/>
          </a:prstGeom>
          <a:noFill/>
          <a:ln w="38100">
            <a:solidFill>
              <a:srgbClr val="0070C0"/>
            </a:solidFill>
          </a:ln>
          <a:extLst>
            <a:ext uri="{909E8E84-426E-40DD-AFC4-6F175D3DCCD1}">
              <a14:hiddenFill xmlns:a14="http://schemas.microsoft.com/office/drawing/2010/main">
                <a:solidFill>
                  <a:srgbClr val="FFFFFF"/>
                </a:solidFill>
              </a14:hiddenFill>
            </a:ext>
          </a:extLst>
        </p:spPr>
      </p:pic>
      <p:pic>
        <p:nvPicPr>
          <p:cNvPr id="3078" name="Picture 6" descr="Image result for shirley templ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1752600" y="5486400"/>
            <a:ext cx="1188720" cy="1188720"/>
          </a:xfrm>
          <a:prstGeom prst="rect">
            <a:avLst/>
          </a:prstGeom>
          <a:noFill/>
          <a:ln w="38100">
            <a:solidFill>
              <a:srgbClr val="00B05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5138799"/>
      </p:ext>
    </p:extLst>
  </p:cSld>
  <p:clrMapOvr>
    <a:masterClrMapping/>
  </p:clrMapOvr>
  <mc:AlternateContent xmlns:mc="http://schemas.openxmlformats.org/markup-compatibility/2006" xmlns:p14="http://schemas.microsoft.com/office/powerpoint/2010/main">
    <mc:Choice Requires="p14">
      <p:transition spd="slow" p14:dur="1200" advTm="5000">
        <p14:flip dir="r"/>
      </p:transition>
    </mc:Choice>
    <mc:Fallback xmlns="">
      <p:transition spd="slow" advTm="500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EA781B1-A176-476B-8A4A-EEA0CCC0D443}" type="slidenum">
              <a:rPr lang="en-US" smtClean="0"/>
              <a:t>9</a:t>
            </a:fld>
            <a:endParaRPr lang="en-US"/>
          </a:p>
        </p:txBody>
      </p:sp>
      <p:pic>
        <p:nvPicPr>
          <p:cNvPr id="4098" name="Picture 2" descr="Image result for bu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155575" y="1409700"/>
            <a:ext cx="8620125" cy="52197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mage result for cow"/>
          <p:cNvPicPr>
            <a:picLocks noChangeAspect="1" noChangeArrowheads="1"/>
          </p:cNvPicPr>
          <p:nvPr/>
        </p:nvPicPr>
        <p:blipFill>
          <a:blip r:embed="rId3" cstate="print">
            <a:grayscl/>
            <a:extLst>
              <a:ext uri="{28A0092B-C50C-407E-A947-70E740481C1C}">
                <a14:useLocalDpi xmlns:a14="http://schemas.microsoft.com/office/drawing/2010/main" val="0"/>
              </a:ext>
            </a:extLst>
          </a:blip>
          <a:srcRect/>
          <a:stretch>
            <a:fillRect/>
          </a:stretch>
        </p:blipFill>
        <p:spPr bwMode="auto">
          <a:xfrm>
            <a:off x="6705600" y="990600"/>
            <a:ext cx="2284248" cy="198729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3" name="Rectangle 2"/>
          <p:cNvSpPr/>
          <p:nvPr/>
        </p:nvSpPr>
        <p:spPr>
          <a:xfrm>
            <a:off x="914400" y="228600"/>
            <a:ext cx="5229317"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Bulls &amp; Cows</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1812852808"/>
      </p:ext>
    </p:extLst>
  </p:cSld>
  <p:clrMapOvr>
    <a:masterClrMapping/>
  </p:clrMapOvr>
  <mc:AlternateContent xmlns:mc="http://schemas.openxmlformats.org/markup-compatibility/2006" xmlns:p14="http://schemas.microsoft.com/office/powerpoint/2010/main">
    <mc:Choice Requires="p14">
      <p:transition spd="slow" p14:dur="1200" advTm="5000">
        <p14:flip dir="r"/>
      </p:transition>
    </mc:Choice>
    <mc:Fallback xmlns="">
      <p:transition spd="slow" advTm="5000">
        <p:fade/>
      </p:transition>
    </mc:Fallback>
  </mc:AlternateContent>
  <p:timing>
    <p:tnLst>
      <p:par>
        <p:cTn id="1" dur="indefinite" restart="never" nodeType="tmRoot"/>
      </p:par>
    </p:tnLst>
  </p:timing>
</p:sld>
</file>

<file path=ppt/theme/theme1.xml><?xml version="1.0" encoding="utf-8"?>
<a:theme xmlns:a="http://schemas.openxmlformats.org/drawingml/2006/main" name="Summer">
  <a:themeElements>
    <a:clrScheme name="Summer">
      <a:dk1>
        <a:sysClr val="windowText" lastClr="000000"/>
      </a:dk1>
      <a:lt1>
        <a:sysClr val="window" lastClr="FFFFFF"/>
      </a:lt1>
      <a:dk2>
        <a:srgbClr val="E89117"/>
      </a:dk2>
      <a:lt2>
        <a:srgbClr val="FEDD78"/>
      </a:lt2>
      <a:accent1>
        <a:srgbClr val="A1B633"/>
      </a:accent1>
      <a:accent2>
        <a:srgbClr val="C4D73F"/>
      </a:accent2>
      <a:accent3>
        <a:srgbClr val="FFCE2D"/>
      </a:accent3>
      <a:accent4>
        <a:srgbClr val="FFA600"/>
      </a:accent4>
      <a:accent5>
        <a:srgbClr val="ED5E00"/>
      </a:accent5>
      <a:accent6>
        <a:srgbClr val="C62D03"/>
      </a:accent6>
      <a:hlink>
        <a:srgbClr val="408080"/>
      </a:hlink>
      <a:folHlink>
        <a:srgbClr val="5EAEAE"/>
      </a:folHlink>
    </a:clrScheme>
    <a:fontScheme name="Summ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umm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Summer</Template>
  <TotalTime>79413</TotalTime>
  <Words>230</Words>
  <Application>Microsoft Office PowerPoint</Application>
  <PresentationFormat>On-screen Show (4:3)</PresentationFormat>
  <Paragraphs>63</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Summer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swami-hp</dc:creator>
  <cp:keywords>c</cp:keywords>
  <cp:lastModifiedBy>hanumat</cp:lastModifiedBy>
  <cp:revision>1213</cp:revision>
  <dcterms:created xsi:type="dcterms:W3CDTF">2013-08-22T22:21:12Z</dcterms:created>
  <dcterms:modified xsi:type="dcterms:W3CDTF">2016-09-05T19:04:42Z</dcterms:modified>
</cp:coreProperties>
</file>