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337" r:id="rId2"/>
    <p:sldId id="289" r:id="rId3"/>
    <p:sldId id="338" r:id="rId4"/>
    <p:sldId id="339" r:id="rId5"/>
    <p:sldId id="340" r:id="rId6"/>
    <p:sldId id="341" r:id="rId7"/>
    <p:sldId id="29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EDAE71-A0C5-4E31-9195-237846D27777}">
          <p14:sldIdLst>
            <p14:sldId id="337"/>
            <p14:sldId id="289"/>
            <p14:sldId id="338"/>
            <p14:sldId id="339"/>
            <p14:sldId id="340"/>
            <p14:sldId id="341"/>
            <p14:sldId id="2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B2B2B2"/>
    <a:srgbClr val="3333FF"/>
    <a:srgbClr val="FFFFCC"/>
    <a:srgbClr val="CC0099"/>
    <a:srgbClr val="0000CC"/>
    <a:srgbClr val="996633"/>
    <a:srgbClr val="FFFF99"/>
    <a:srgbClr val="FFFF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0" autoAdjust="0"/>
    <p:restoredTop sz="86477" autoAdjust="0"/>
  </p:normalViewPr>
  <p:slideViewPr>
    <p:cSldViewPr>
      <p:cViewPr>
        <p:scale>
          <a:sx n="50" d="100"/>
          <a:sy n="50" d="100"/>
        </p:scale>
        <p:origin x="-1258" y="-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EA22E-C3C4-485E-9AED-C9995F0A4FE8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1237A-280A-448A-94AD-94DC3EFC8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4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76D7F-5A15-4871-894C-853281153464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A9AD3-C911-4D55-A10C-3FAB7B89AAF6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A6ED-64D2-4DA2-8626-685E9BBF33EF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E8E9-37C6-47CB-A3A9-372AB79434D2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B6EFC-3E25-4037-AC36-6A0FE3BD988E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6C3CE-9FC9-4479-91A9-174E2970AFC3}" type="datetime1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1D415-165F-4DE9-A531-002BE9B6C0D6}" type="datetime1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8EF1-2FE1-4CF4-A1FF-469AD3E4EF50}" type="datetime1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5AACF-CB3B-4B98-B31E-0FA106DAD795}" type="datetime1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B8DB-AB37-4B88-A05E-9BD378827120}" type="datetime1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BB8D-618C-480C-9E39-8398F7BDF1E5}" type="datetime1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DF089-8450-478E-ABDC-ED84F5972C2E}" type="datetime1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781B1-A176-476B-8A4A-EEA0CCC0D443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vedabase.net/p/prabhuh" TargetMode="External"/><Relationship Id="rId13" Type="http://schemas.openxmlformats.org/officeDocument/2006/relationships/hyperlink" Target="http://vedabase.net/t/tvat" TargetMode="External"/><Relationship Id="rId18" Type="http://schemas.openxmlformats.org/officeDocument/2006/relationships/hyperlink" Target="http://vedabase.net/k/kala" TargetMode="External"/><Relationship Id="rId3" Type="http://schemas.openxmlformats.org/officeDocument/2006/relationships/hyperlink" Target="http://vedabase.net/t/tvam" TargetMode="External"/><Relationship Id="rId7" Type="http://schemas.openxmlformats.org/officeDocument/2006/relationships/hyperlink" Target="http://vedabase.net/a/angajam" TargetMode="External"/><Relationship Id="rId12" Type="http://schemas.openxmlformats.org/officeDocument/2006/relationships/hyperlink" Target="http://vedabase.net/k/krtam" TargetMode="External"/><Relationship Id="rId17" Type="http://schemas.openxmlformats.org/officeDocument/2006/relationships/hyperlink" Target="http://vedabase.net/a/apare" TargetMode="External"/><Relationship Id="rId2" Type="http://schemas.openxmlformats.org/officeDocument/2006/relationships/hyperlink" Target="http://vedabase.net/y/yah" TargetMode="External"/><Relationship Id="rId16" Type="http://schemas.openxmlformats.org/officeDocument/2006/relationships/hyperlink" Target="http://vedabase.net/c/c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vedabase.net/a/anigrhya" TargetMode="External"/><Relationship Id="rId11" Type="http://schemas.openxmlformats.org/officeDocument/2006/relationships/hyperlink" Target="http://vedabase.net/p/purvaih" TargetMode="External"/><Relationship Id="rId5" Type="http://schemas.openxmlformats.org/officeDocument/2006/relationships/hyperlink" Target="http://vedabase.net/g/gaccheh" TargetMode="External"/><Relationship Id="rId15" Type="http://schemas.openxmlformats.org/officeDocument/2006/relationships/hyperlink" Target="http://vedabase.net/k/karisyanti" TargetMode="External"/><Relationship Id="rId10" Type="http://schemas.openxmlformats.org/officeDocument/2006/relationships/hyperlink" Target="http://vedabase.net/e/etat" TargetMode="External"/><Relationship Id="rId19" Type="http://schemas.openxmlformats.org/officeDocument/2006/relationships/image" Target="../media/image5.jpeg"/><Relationship Id="rId4" Type="http://schemas.openxmlformats.org/officeDocument/2006/relationships/hyperlink" Target="http://vedabase.net/d/duhitaram" TargetMode="External"/><Relationship Id="rId9" Type="http://schemas.openxmlformats.org/officeDocument/2006/relationships/hyperlink" Target="http://vedabase.net/n/na" TargetMode="External"/><Relationship Id="rId14" Type="http://schemas.openxmlformats.org/officeDocument/2006/relationships/hyperlink" Target="http://vedabase.net/y/y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4648200" cy="405555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2194560" y="5661903"/>
            <a:ext cx="2926080" cy="10058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ISKCON Hawaii</a:t>
            </a:r>
            <a:endParaRPr lang="en-US" sz="1600" dirty="0" smtClean="0"/>
          </a:p>
          <a:p>
            <a:pPr algn="ctr"/>
            <a:r>
              <a:rPr lang="en-US" sz="1600" dirty="0" smtClean="0"/>
              <a:t>Friday, 2016 </a:t>
            </a:r>
            <a:r>
              <a:rPr lang="en-US" sz="1600" dirty="0" smtClean="0"/>
              <a:t>May 5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algn="ctr"/>
            <a:endParaRPr lang="en-US" sz="600" dirty="0" smtClean="0"/>
          </a:p>
          <a:p>
            <a:pPr algn="ctr"/>
            <a:r>
              <a:rPr lang="en-US" sz="1600" i="1" dirty="0" err="1" smtClean="0"/>
              <a:t>Hanumat-presaka</a:t>
            </a:r>
            <a:r>
              <a:rPr lang="en-US" sz="1600" i="1" dirty="0" smtClean="0"/>
              <a:t> Swami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40680" y="5661903"/>
            <a:ext cx="3474720" cy="10058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ISKCON Founder-Acharya</a:t>
            </a:r>
          </a:p>
          <a:p>
            <a:pPr algn="ctr"/>
            <a:r>
              <a:rPr lang="en-US" dirty="0" smtClean="0"/>
              <a:t>Srila A. C. Bhaktivedanta Swami Prabhupada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6400800" y="3962400"/>
            <a:ext cx="2164360" cy="14999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835855" y="228600"/>
            <a:ext cx="7165145" cy="52322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Srimad Bhagavatam</a:t>
            </a:r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dirty="0" smtClean="0"/>
              <a:t>3.12.30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216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1480" y="1206939"/>
            <a:ext cx="8503920" cy="375487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vi-VN" sz="3200" dirty="0"/>
              <a:t>3.12.30</a:t>
            </a:r>
          </a:p>
          <a:p>
            <a:pPr algn="ctr">
              <a:spcAft>
                <a:spcPts val="1200"/>
              </a:spcAft>
            </a:pPr>
            <a:r>
              <a:rPr lang="vi-VN" sz="4400" dirty="0"/>
              <a:t>naitat pūrvaiḥ kṛtaḿ tvad ye</a:t>
            </a:r>
          </a:p>
          <a:p>
            <a:pPr algn="ctr">
              <a:spcAft>
                <a:spcPts val="1200"/>
              </a:spcAft>
            </a:pPr>
            <a:r>
              <a:rPr lang="vi-VN" sz="4400" dirty="0"/>
              <a:t>na kariṣyanti cāpare</a:t>
            </a:r>
          </a:p>
          <a:p>
            <a:pPr algn="ctr">
              <a:spcAft>
                <a:spcPts val="1200"/>
              </a:spcAft>
            </a:pPr>
            <a:r>
              <a:rPr lang="vi-VN" sz="4400" dirty="0"/>
              <a:t>yas tvaḿ duhitaraḿ gaccher</a:t>
            </a:r>
          </a:p>
          <a:p>
            <a:pPr algn="ctr">
              <a:spcAft>
                <a:spcPts val="1200"/>
              </a:spcAft>
            </a:pPr>
            <a:r>
              <a:rPr lang="vi-VN" sz="4400" dirty="0"/>
              <a:t>anigṛhyāńgajaḿ prabhuḥ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572658" y="6035675"/>
            <a:ext cx="608287" cy="365125"/>
          </a:xfrm>
        </p:spPr>
        <p:txBody>
          <a:bodyPr/>
          <a:lstStyle/>
          <a:p>
            <a:pPr algn="ctr"/>
            <a:fld id="{EEA781B1-A176-476B-8A4A-EEA0CCC0D443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8600" y="313015"/>
            <a:ext cx="3886200" cy="38779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vi-VN" sz="2400" dirty="0">
                <a:hlinkClick r:id="rId2"/>
              </a:rPr>
              <a:t>yaḥ</a:t>
            </a:r>
            <a:r>
              <a:rPr lang="vi-VN" sz="2400" dirty="0"/>
              <a:t> — that </a:t>
            </a:r>
            <a:r>
              <a:rPr lang="vi-VN" sz="2400" dirty="0" smtClean="0"/>
              <a:t>which;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3"/>
              </a:rPr>
              <a:t>tvam</a:t>
            </a:r>
            <a:r>
              <a:rPr lang="vi-VN" sz="2400" dirty="0"/>
              <a:t> — </a:t>
            </a:r>
            <a:r>
              <a:rPr lang="vi-VN" sz="2400" dirty="0" smtClean="0"/>
              <a:t>you;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4"/>
              </a:rPr>
              <a:t>duhitaram</a:t>
            </a:r>
            <a:r>
              <a:rPr lang="vi-VN" sz="2400" dirty="0"/>
              <a:t> — unto the </a:t>
            </a:r>
            <a:r>
              <a:rPr lang="vi-VN" sz="2400" dirty="0" smtClean="0"/>
              <a:t>daughter;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5"/>
              </a:rPr>
              <a:t>gaccheḥ</a:t>
            </a:r>
            <a:r>
              <a:rPr lang="vi-VN" sz="2400" dirty="0"/>
              <a:t> — </a:t>
            </a:r>
            <a:r>
              <a:rPr lang="vi-VN" sz="2400" dirty="0" smtClean="0"/>
              <a:t>wou</a:t>
            </a:r>
            <a:r>
              <a:rPr lang="en-US" sz="2400" dirty="0" err="1" smtClean="0"/>
              <a:t>ld</a:t>
            </a:r>
            <a:r>
              <a:rPr lang="en-US" sz="2400" dirty="0" smtClean="0"/>
              <a:t> do</a:t>
            </a:r>
            <a:r>
              <a:rPr lang="vi-VN" sz="2400" dirty="0" smtClean="0"/>
              <a:t>;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6"/>
              </a:rPr>
              <a:t>anigṛhya</a:t>
            </a:r>
            <a:r>
              <a:rPr lang="vi-VN" sz="2400" dirty="0"/>
              <a:t> — without controlling;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7"/>
              </a:rPr>
              <a:t>ańgajam</a:t>
            </a:r>
            <a:r>
              <a:rPr lang="vi-VN" sz="2400" dirty="0"/>
              <a:t> — sex desire;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vi-VN" sz="2400" dirty="0" smtClean="0">
                <a:hlinkClick r:id="rId8"/>
              </a:rPr>
              <a:t>prabhuḥ</a:t>
            </a:r>
            <a:r>
              <a:rPr lang="vi-VN" sz="2400" dirty="0"/>
              <a:t> — O father.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572658" y="6035675"/>
            <a:ext cx="608287" cy="365125"/>
          </a:xfrm>
        </p:spPr>
        <p:txBody>
          <a:bodyPr/>
          <a:lstStyle/>
          <a:p>
            <a:fld id="{EEA781B1-A176-476B-8A4A-EEA0CCC0D443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9560" y="335280"/>
            <a:ext cx="3383280" cy="6217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>
                <a:hlinkClick r:id="rId9"/>
              </a:rPr>
              <a:t>na</a:t>
            </a:r>
            <a:r>
              <a:rPr lang="en-US" sz="2400" dirty="0"/>
              <a:t> — never;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10"/>
              </a:rPr>
              <a:t>etat</a:t>
            </a:r>
            <a:r>
              <a:rPr lang="en-US" sz="2400" dirty="0"/>
              <a:t> — </a:t>
            </a:r>
            <a:r>
              <a:rPr lang="en-US" sz="2400" dirty="0" smtClean="0"/>
              <a:t>such a</a:t>
            </a:r>
            <a:r>
              <a:rPr lang="en-US" sz="2400" dirty="0"/>
              <a:t> </a:t>
            </a:r>
            <a:r>
              <a:rPr lang="en-US" sz="2400" dirty="0" smtClean="0"/>
              <a:t>thing;</a:t>
            </a:r>
            <a:endParaRPr lang="en-US" sz="2400" dirty="0"/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11"/>
              </a:rPr>
              <a:t>pūrvaih</a:t>
            </a:r>
            <a:r>
              <a:rPr lang="en-US" sz="2400" dirty="0" smtClean="0">
                <a:hlinkClick r:id="rId11"/>
              </a:rPr>
              <a:t>̣</a:t>
            </a:r>
            <a:r>
              <a:rPr lang="en-US" sz="2400" dirty="0"/>
              <a:t> — by any other </a:t>
            </a:r>
            <a:r>
              <a:rPr lang="en-US" sz="2400" dirty="0" err="1"/>
              <a:t>Brahmā</a:t>
            </a:r>
            <a:r>
              <a:rPr lang="en-US" sz="2400" dirty="0"/>
              <a:t>, or yourself </a:t>
            </a:r>
            <a:r>
              <a:rPr lang="en-US" sz="2400" dirty="0" smtClean="0"/>
              <a:t>in</a:t>
            </a:r>
            <a:r>
              <a:rPr lang="en-US" sz="2400" dirty="0"/>
              <a:t> any previous </a:t>
            </a:r>
            <a:r>
              <a:rPr lang="en-US" sz="2400" dirty="0" err="1" smtClean="0"/>
              <a:t>kalpa</a:t>
            </a:r>
            <a:r>
              <a:rPr lang="en-US" sz="2400" dirty="0" smtClean="0"/>
              <a:t>; </a:t>
            </a:r>
            <a:r>
              <a:rPr lang="en-US" sz="2400" dirty="0" err="1" smtClean="0">
                <a:hlinkClick r:id="rId12"/>
              </a:rPr>
              <a:t>kṛtam</a:t>
            </a:r>
            <a:r>
              <a:rPr lang="en-US" sz="2400" dirty="0"/>
              <a:t> — </a:t>
            </a:r>
            <a:r>
              <a:rPr lang="en-US" sz="2400" dirty="0" smtClean="0"/>
              <a:t>performed;  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13"/>
              </a:rPr>
              <a:t>tvat</a:t>
            </a:r>
            <a:r>
              <a:rPr lang="en-US" sz="2400" dirty="0"/>
              <a:t> — by you;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smtClean="0">
                <a:hlinkClick r:id="rId14"/>
              </a:rPr>
              <a:t>ye</a:t>
            </a:r>
            <a:r>
              <a:rPr lang="en-US" sz="2400" dirty="0"/>
              <a:t> — that which;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9"/>
              </a:rPr>
              <a:t>na</a:t>
            </a:r>
            <a:r>
              <a:rPr lang="en-US" sz="2400" dirty="0"/>
              <a:t> — nor</a:t>
            </a:r>
            <a:r>
              <a:rPr lang="en-US" sz="2400" dirty="0" smtClean="0"/>
              <a:t>;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15"/>
              </a:rPr>
              <a:t>kariṣyanti</a:t>
            </a:r>
            <a:r>
              <a:rPr lang="en-US" sz="2400" dirty="0"/>
              <a:t> — will do;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smtClean="0">
                <a:hlinkClick r:id="rId16"/>
              </a:rPr>
              <a:t>ca</a:t>
            </a:r>
            <a:r>
              <a:rPr lang="en-US" sz="2400" dirty="0"/>
              <a:t> — also; 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err="1" smtClean="0">
                <a:hlinkClick r:id="rId17"/>
              </a:rPr>
              <a:t>apare</a:t>
            </a:r>
            <a:r>
              <a:rPr lang="en-US" sz="2400" dirty="0"/>
              <a:t> — anyone else;</a:t>
            </a:r>
            <a:endParaRPr lang="en-US" sz="2400" dirty="0" smtClean="0">
              <a:hlinkClick r:id="rId1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35780" y="4495800"/>
            <a:ext cx="3291840" cy="304800"/>
          </a:xfrm>
          <a:prstGeom prst="rect">
            <a:avLst/>
          </a:prstGeom>
          <a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8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EEA781B1-A176-476B-8A4A-EEA0CCC0D443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7680960" cy="63093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</a:rPr>
              <a:t>O</a:t>
            </a:r>
            <a:r>
              <a:rPr lang="en-US" sz="2800" dirty="0"/>
              <a:t> father, this performance in which you are endeavoring to complicate yourself was </a:t>
            </a:r>
            <a:endParaRPr lang="en-US" sz="2800" dirty="0" smtClean="0"/>
          </a:p>
          <a:p>
            <a:pPr marL="457200" indent="-45720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never </a:t>
            </a:r>
            <a:r>
              <a:rPr lang="en-US" sz="2800" dirty="0"/>
              <a:t>attempted by any other </a:t>
            </a:r>
            <a:r>
              <a:rPr lang="en-US" sz="2800" dirty="0" err="1"/>
              <a:t>Brahmā</a:t>
            </a:r>
            <a:r>
              <a:rPr lang="en-US" sz="2800" dirty="0"/>
              <a:t>, </a:t>
            </a:r>
            <a:endParaRPr lang="en-US" sz="2800" dirty="0" smtClean="0"/>
          </a:p>
          <a:p>
            <a:pPr marL="457200" indent="-45720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nor </a:t>
            </a:r>
            <a:r>
              <a:rPr lang="en-US" sz="2800" dirty="0"/>
              <a:t>by anyone else, </a:t>
            </a:r>
            <a:endParaRPr lang="en-US" sz="2800" dirty="0" smtClean="0"/>
          </a:p>
          <a:p>
            <a:pPr marL="457200" indent="-45720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nor </a:t>
            </a:r>
            <a:r>
              <a:rPr lang="en-US" sz="2800" dirty="0"/>
              <a:t>by you in previous </a:t>
            </a:r>
            <a:r>
              <a:rPr lang="en-US" sz="2800" dirty="0" err="1"/>
              <a:t>kalpas</a:t>
            </a:r>
            <a:r>
              <a:rPr lang="en-US" sz="2800" dirty="0"/>
              <a:t>, </a:t>
            </a:r>
            <a:endParaRPr lang="en-US" sz="2800" dirty="0" smtClean="0"/>
          </a:p>
          <a:p>
            <a:pPr marL="457200" indent="-457200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nor </a:t>
            </a:r>
            <a:r>
              <a:rPr lang="en-US" sz="2800" dirty="0"/>
              <a:t>will anyone dare to attempt it in the </a:t>
            </a:r>
            <a:r>
              <a:rPr lang="en-US" sz="2800" dirty="0" smtClean="0"/>
              <a:t>future.</a:t>
            </a:r>
          </a:p>
          <a:p>
            <a:pPr fontAlgn="base">
              <a:spcAft>
                <a:spcPts val="1200"/>
              </a:spcAft>
            </a:pPr>
            <a:r>
              <a:rPr lang="en-US" sz="2800" dirty="0" smtClean="0"/>
              <a:t>You </a:t>
            </a:r>
            <a:r>
              <a:rPr lang="en-US" sz="2800" dirty="0"/>
              <a:t>are the supreme being in the universe, so how is it that you want to have sex with your daughter and cannot control your desire?</a:t>
            </a:r>
            <a:endParaRPr lang="en-US" sz="3200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33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228599"/>
            <a:ext cx="2133600" cy="64008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The post of </a:t>
            </a:r>
            <a:r>
              <a:rPr lang="en-US" sz="2400" dirty="0" err="1"/>
              <a:t>Brahmā</a:t>
            </a:r>
            <a:r>
              <a:rPr lang="en-US" sz="2400" dirty="0"/>
              <a:t> is the </a:t>
            </a:r>
            <a:r>
              <a:rPr lang="en-US" sz="2400" dirty="0" err="1"/>
              <a:t>supermost</a:t>
            </a:r>
            <a:r>
              <a:rPr lang="en-US" sz="2400" dirty="0"/>
              <a:t> post in the universe, and it appears that there are many </a:t>
            </a:r>
            <a:r>
              <a:rPr lang="en-US" sz="2400" dirty="0" err="1"/>
              <a:t>Brahmās</a:t>
            </a:r>
            <a:r>
              <a:rPr lang="en-US" sz="2400" dirty="0"/>
              <a:t> and many universes besides the one in which we are situated. 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181" y="655320"/>
            <a:ext cx="5880619" cy="566928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43010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60120" y="228600"/>
            <a:ext cx="7955280" cy="83099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 One who fills this post must be ideal in behavior, for </a:t>
            </a:r>
            <a:r>
              <a:rPr lang="en-US" sz="2400" dirty="0" err="1"/>
              <a:t>Brahmā</a:t>
            </a:r>
            <a:r>
              <a:rPr lang="en-US" sz="2400" dirty="0"/>
              <a:t> sets the example for all living entities.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995160" y="1219200"/>
            <a:ext cx="1920240" cy="5262979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Brahmā</a:t>
            </a:r>
            <a:r>
              <a:rPr lang="en-US" sz="2400" dirty="0"/>
              <a:t>, the living entity who is the most pious and spiritually elevated, is </a:t>
            </a:r>
            <a:r>
              <a:rPr lang="en-US" sz="2400" dirty="0" smtClean="0"/>
              <a:t>entrust-</a:t>
            </a:r>
            <a:r>
              <a:rPr lang="en-US" sz="2400" dirty="0" err="1" smtClean="0"/>
              <a:t>ed</a:t>
            </a:r>
            <a:r>
              <a:rPr lang="en-US" sz="2400" dirty="0" smtClean="0"/>
              <a:t> </a:t>
            </a:r>
            <a:r>
              <a:rPr lang="en-US" sz="2400" dirty="0"/>
              <a:t>with a post next to that of the </a:t>
            </a:r>
            <a:r>
              <a:rPr lang="en-US" sz="2400" dirty="0" smtClean="0"/>
              <a:t>Per-</a:t>
            </a:r>
            <a:r>
              <a:rPr lang="en-US" sz="2400" dirty="0" err="1" smtClean="0"/>
              <a:t>sonality</a:t>
            </a:r>
            <a:r>
              <a:rPr lang="en-US" sz="2400" dirty="0" smtClean="0"/>
              <a:t> </a:t>
            </a:r>
            <a:r>
              <a:rPr lang="en-US" sz="2400" dirty="0"/>
              <a:t>of Godhead.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5791200" cy="50528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57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1600" y="4075837"/>
            <a:ext cx="36279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AGTSP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147" name="Picture 3" descr="C:\Users\swami-hp\AppData\Local\Microsoft\Windows\Temporary Internet Files\Content.IE5\RBQ8KZKP\MP900407296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76" y="4985657"/>
            <a:ext cx="782447" cy="10683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TextBox 2"/>
          <p:cNvSpPr txBox="1"/>
          <p:nvPr/>
        </p:nvSpPr>
        <p:spPr>
          <a:xfrm>
            <a:off x="5818793" y="5847805"/>
            <a:ext cx="2353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www.JayaRama.us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" y="228594"/>
            <a:ext cx="3474720" cy="518218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81B1-A176-476B-8A4A-EEA0CCC0D4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3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77697</TotalTime>
  <Words>181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Summer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swami-hp</dc:creator>
  <cp:lastModifiedBy>hanumat</cp:lastModifiedBy>
  <cp:revision>1134</cp:revision>
  <dcterms:created xsi:type="dcterms:W3CDTF">2013-08-22T22:21:12Z</dcterms:created>
  <dcterms:modified xsi:type="dcterms:W3CDTF">2016-05-02T21:05:35Z</dcterms:modified>
</cp:coreProperties>
</file>