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337" r:id="rId2"/>
    <p:sldId id="347" r:id="rId3"/>
    <p:sldId id="348" r:id="rId4"/>
    <p:sldId id="349" r:id="rId5"/>
    <p:sldId id="350" r:id="rId6"/>
    <p:sldId id="351" r:id="rId7"/>
    <p:sldId id="352" r:id="rId8"/>
    <p:sldId id="29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EDAE71-A0C5-4E31-9195-237846D27777}">
          <p14:sldIdLst>
            <p14:sldId id="337"/>
            <p14:sldId id="347"/>
            <p14:sldId id="348"/>
            <p14:sldId id="349"/>
            <p14:sldId id="350"/>
            <p14:sldId id="351"/>
            <p14:sldId id="352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B2B2B2"/>
    <a:srgbClr val="3333FF"/>
    <a:srgbClr val="FFFFCC"/>
    <a:srgbClr val="CC0099"/>
    <a:srgbClr val="0000CC"/>
    <a:srgbClr val="996633"/>
    <a:srgbClr val="FFFF99"/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0" autoAdjust="0"/>
    <p:restoredTop sz="86477" autoAdjust="0"/>
  </p:normalViewPr>
  <p:slideViewPr>
    <p:cSldViewPr>
      <p:cViewPr varScale="1">
        <p:scale>
          <a:sx n="95" d="100"/>
          <a:sy n="95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EA22E-C3C4-485E-9AED-C9995F0A4FE8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1237A-280A-448A-94AD-94DC3EFC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6D7F-5A15-4871-894C-853281153464}" type="datetime1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9AD3-C911-4D55-A10C-3FAB7B89AAF6}" type="datetime1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A6ED-64D2-4DA2-8626-685E9BBF33EF}" type="datetime1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8E9-37C6-47CB-A3A9-372AB79434D2}" type="datetime1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6EFC-3E25-4037-AC36-6A0FE3BD988E}" type="datetime1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C3CE-9FC9-4479-91A9-174E2970AFC3}" type="datetime1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D415-165F-4DE9-A531-002BE9B6C0D6}" type="datetime1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8EF1-2FE1-4CF4-A1FF-469AD3E4EF50}" type="datetime1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AACF-CB3B-4B98-B31E-0FA106DAD795}" type="datetime1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B8DB-AB37-4B88-A05E-9BD378827120}" type="datetime1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BB8D-618C-480C-9E39-8398F7BDF1E5}" type="datetime1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F089-8450-478E-ABDC-ED84F5972C2E}" type="datetime1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81B1-A176-476B-8A4A-EEA0CCC0D443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49679"/>
            <a:ext cx="3810000" cy="52185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274311" y="4343400"/>
            <a:ext cx="2926080" cy="10058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ISKCON Hawaii</a:t>
            </a:r>
            <a:endParaRPr lang="en-US" sz="1600" dirty="0" smtClean="0"/>
          </a:p>
          <a:p>
            <a:pPr algn="ctr"/>
            <a:r>
              <a:rPr lang="en-US" sz="1600" dirty="0" smtClean="0"/>
              <a:t>Friday, 2016 April 29 </a:t>
            </a:r>
          </a:p>
          <a:p>
            <a:pPr algn="ctr"/>
            <a:endParaRPr lang="en-US" sz="600" dirty="0" smtClean="0"/>
          </a:p>
          <a:p>
            <a:pPr algn="ctr"/>
            <a:r>
              <a:rPr lang="en-US" sz="1600" i="1" dirty="0" err="1" smtClean="0"/>
              <a:t>Hanumat-presaka</a:t>
            </a:r>
            <a:r>
              <a:rPr lang="en-US" sz="1600" i="1" dirty="0" smtClean="0"/>
              <a:t> Swami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9991" y="5661903"/>
            <a:ext cx="3474720" cy="10058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ISKCON Founder-Acharya</a:t>
            </a:r>
          </a:p>
          <a:p>
            <a:pPr algn="ctr"/>
            <a:r>
              <a:rPr lang="en-US" dirty="0" smtClean="0"/>
              <a:t>Srila A. C. Bhaktivedanta Swami Prabhupada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05400" y="1752600"/>
            <a:ext cx="3263902" cy="226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5855" y="228600"/>
            <a:ext cx="7165145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Srimad Bhagavatam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smtClean="0"/>
              <a:t>3.12.26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21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971484"/>
            <a:ext cx="3657600" cy="550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4572000" cy="466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4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04800"/>
            <a:ext cx="233421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upload.wikimedia.org/wikipedia/commons/f/fd/Mae_West_L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49348"/>
            <a:ext cx="205945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chef.bbci.co.uk/news/624/cpsprodpb/14D5D/production/_87314358_hi0306558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3276600"/>
            <a:ext cx="3446584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melodyandcleopatra.files.wordpress.com/2012/07/thandie-newton-cleopatr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242" y="381000"/>
            <a:ext cx="3594932" cy="53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ignette2.wikia.nocookie.net/spartacus/images/5/55/Juliuscaesar.jpg/revision/latest?cb=201306060528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4572000"/>
            <a:ext cx="1450807" cy="190837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http://thumbs.dreamstime.com/z/happy-people-family-women-using-tablet-orange-cover-three-adult-senior-browsing-internet-isolated-white-background-3224811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40" y="685800"/>
            <a:ext cx="7299960" cy="4832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5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 descr="http://images.anandtech.com/doci/8296/Shield_tablet_Exploded_View_white_bckg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" y="228600"/>
            <a:ext cx="8669867" cy="4876800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http://thumbs.dreamstime.com/z/happy-people-family-women-using-tablet-orange-cover-three-adult-senior-browsing-internet-isolated-white-background-3224811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4343400"/>
            <a:ext cx="3200400" cy="2118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27554" cy="372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3072176">
            <a:off x="4034002" y="2531846"/>
            <a:ext cx="365760" cy="3878772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28600"/>
            <a:ext cx="4572000" cy="62848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170" name="Picture 2" descr="http://www.vaisnava.cz/fotky/vrindavan/bal041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33400"/>
            <a:ext cx="2476500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598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4075837"/>
            <a:ext cx="36279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AGTSP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C:\Users\swami-hp\AppData\Local\Microsoft\Windows\Temporary Internet Files\Content.IE5\RBQ8KZKP\MP90040729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376" y="4985657"/>
            <a:ext cx="782447" cy="1068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818793" y="5847805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www.JayaRama.us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89" y="228600"/>
            <a:ext cx="5325360" cy="36158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81B1-A176-476B-8A4A-EEA0CCC0D4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77184</TotalTime>
  <Words>33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Trebuchet MS</vt:lpstr>
      <vt:lpstr>Verdana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swami-hp</dc:creator>
  <cp:lastModifiedBy>Ramananda ACBSP</cp:lastModifiedBy>
  <cp:revision>1127</cp:revision>
  <dcterms:created xsi:type="dcterms:W3CDTF">2013-08-22T22:21:12Z</dcterms:created>
  <dcterms:modified xsi:type="dcterms:W3CDTF">2016-05-01T06:22:44Z</dcterms:modified>
</cp:coreProperties>
</file>