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7" r:id="rId5"/>
    <p:sldId id="258" r:id="rId6"/>
    <p:sldId id="259" r:id="rId7"/>
    <p:sldId id="269" r:id="rId8"/>
    <p:sldId id="260" r:id="rId9"/>
    <p:sldId id="261" r:id="rId10"/>
    <p:sldId id="267" r:id="rId11"/>
    <p:sldId id="263" r:id="rId12"/>
    <p:sldId id="264" r:id="rId13"/>
    <p:sldId id="266" r:id="rId14"/>
    <p:sldId id="268" r:id="rId15"/>
    <p:sldId id="26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342ACA-DB79-4F3F-8AE8-0F419C8F7A68}" v="232" dt="2019-09-09T14:52:44.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14" d="100"/>
          <a:sy n="114" d="100"/>
        </p:scale>
        <p:origin x="3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217" userId="34d92b56-8da8-4948-b4ba-949ff07ad99c" providerId="ADAL" clId="{23342ACA-DB79-4F3F-8AE8-0F419C8F7A68}"/>
    <pc:docChg chg="undo custSel addSld delSld modSld sldOrd">
      <pc:chgData name="of217" userId="34d92b56-8da8-4948-b4ba-949ff07ad99c" providerId="ADAL" clId="{23342ACA-DB79-4F3F-8AE8-0F419C8F7A68}" dt="2019-09-09T14:52:44.565" v="379" actId="313"/>
      <pc:docMkLst>
        <pc:docMk/>
      </pc:docMkLst>
      <pc:sldChg chg="del">
        <pc:chgData name="of217" userId="34d92b56-8da8-4948-b4ba-949ff07ad99c" providerId="ADAL" clId="{23342ACA-DB79-4F3F-8AE8-0F419C8F7A68}" dt="2019-09-08T15:17:28.357" v="2" actId="2696"/>
        <pc:sldMkLst>
          <pc:docMk/>
          <pc:sldMk cId="45796476" sldId="256"/>
        </pc:sldMkLst>
      </pc:sldChg>
      <pc:sldChg chg="del">
        <pc:chgData name="of217" userId="34d92b56-8da8-4948-b4ba-949ff07ad99c" providerId="ADAL" clId="{23342ACA-DB79-4F3F-8AE8-0F419C8F7A68}" dt="2019-09-08T15:17:13.966" v="0" actId="2696"/>
        <pc:sldMkLst>
          <pc:docMk/>
          <pc:sldMk cId="118729227" sldId="257"/>
        </pc:sldMkLst>
      </pc:sldChg>
      <pc:sldChg chg="addSp modSp add">
        <pc:chgData name="of217" userId="34d92b56-8da8-4948-b4ba-949ff07ad99c" providerId="ADAL" clId="{23342ACA-DB79-4F3F-8AE8-0F419C8F7A68}" dt="2019-09-09T03:27:00.541" v="258" actId="255"/>
        <pc:sldMkLst>
          <pc:docMk/>
          <pc:sldMk cId="3753626085" sldId="257"/>
        </pc:sldMkLst>
        <pc:spChg chg="add mod">
          <ac:chgData name="of217" userId="34d92b56-8da8-4948-b4ba-949ff07ad99c" providerId="ADAL" clId="{23342ACA-DB79-4F3F-8AE8-0F419C8F7A68}" dt="2019-09-08T15:18:00.772" v="9"/>
          <ac:spMkLst>
            <pc:docMk/>
            <pc:sldMk cId="3753626085" sldId="257"/>
            <ac:spMk id="2" creationId="{B2FAD7FA-C26D-4D4F-91B4-1C9407757750}"/>
          </ac:spMkLst>
        </pc:spChg>
        <pc:spChg chg="add mod">
          <ac:chgData name="of217" userId="34d92b56-8da8-4948-b4ba-949ff07ad99c" providerId="ADAL" clId="{23342ACA-DB79-4F3F-8AE8-0F419C8F7A68}" dt="2019-09-09T03:27:00.541" v="258" actId="255"/>
          <ac:spMkLst>
            <pc:docMk/>
            <pc:sldMk cId="3753626085" sldId="257"/>
            <ac:spMk id="3" creationId="{BBD1DC05-0B76-4214-AD9F-896201F6CFD5}"/>
          </ac:spMkLst>
        </pc:spChg>
      </pc:sldChg>
      <pc:sldChg chg="modSp add">
        <pc:chgData name="of217" userId="34d92b56-8da8-4948-b4ba-949ff07ad99c" providerId="ADAL" clId="{23342ACA-DB79-4F3F-8AE8-0F419C8F7A68}" dt="2019-09-09T03:27:53.432" v="260" actId="255"/>
        <pc:sldMkLst>
          <pc:docMk/>
          <pc:sldMk cId="1154476765" sldId="258"/>
        </pc:sldMkLst>
        <pc:spChg chg="mod">
          <ac:chgData name="of217" userId="34d92b56-8da8-4948-b4ba-949ff07ad99c" providerId="ADAL" clId="{23342ACA-DB79-4F3F-8AE8-0F419C8F7A68}" dt="2019-09-08T15:19:11.505" v="15"/>
          <ac:spMkLst>
            <pc:docMk/>
            <pc:sldMk cId="1154476765" sldId="258"/>
            <ac:spMk id="2" creationId="{00517BC5-6104-450B-8DDD-3C059A6EA5A9}"/>
          </ac:spMkLst>
        </pc:spChg>
        <pc:spChg chg="mod">
          <ac:chgData name="of217" userId="34d92b56-8da8-4948-b4ba-949ff07ad99c" providerId="ADAL" clId="{23342ACA-DB79-4F3F-8AE8-0F419C8F7A68}" dt="2019-09-09T03:27:53.432" v="260" actId="255"/>
          <ac:spMkLst>
            <pc:docMk/>
            <pc:sldMk cId="1154476765" sldId="258"/>
            <ac:spMk id="3" creationId="{5B16687C-8F4C-4F9E-97B3-3002D5D3FF5A}"/>
          </ac:spMkLst>
        </pc:spChg>
      </pc:sldChg>
      <pc:sldChg chg="modSp add">
        <pc:chgData name="of217" userId="34d92b56-8da8-4948-b4ba-949ff07ad99c" providerId="ADAL" clId="{23342ACA-DB79-4F3F-8AE8-0F419C8F7A68}" dt="2019-09-08T15:20:29.132" v="22" actId="255"/>
        <pc:sldMkLst>
          <pc:docMk/>
          <pc:sldMk cId="2431191236" sldId="259"/>
        </pc:sldMkLst>
        <pc:spChg chg="mod">
          <ac:chgData name="of217" userId="34d92b56-8da8-4948-b4ba-949ff07ad99c" providerId="ADAL" clId="{23342ACA-DB79-4F3F-8AE8-0F419C8F7A68}" dt="2019-09-08T15:20:03.553" v="20"/>
          <ac:spMkLst>
            <pc:docMk/>
            <pc:sldMk cId="2431191236" sldId="259"/>
            <ac:spMk id="2" creationId="{00517BC5-6104-450B-8DDD-3C059A6EA5A9}"/>
          </ac:spMkLst>
        </pc:spChg>
        <pc:spChg chg="mod">
          <ac:chgData name="of217" userId="34d92b56-8da8-4948-b4ba-949ff07ad99c" providerId="ADAL" clId="{23342ACA-DB79-4F3F-8AE8-0F419C8F7A68}" dt="2019-09-08T15:20:29.132" v="22" actId="255"/>
          <ac:spMkLst>
            <pc:docMk/>
            <pc:sldMk cId="2431191236" sldId="259"/>
            <ac:spMk id="3" creationId="{5B16687C-8F4C-4F9E-97B3-3002D5D3FF5A}"/>
          </ac:spMkLst>
        </pc:spChg>
      </pc:sldChg>
      <pc:sldChg chg="modSp add">
        <pc:chgData name="of217" userId="34d92b56-8da8-4948-b4ba-949ff07ad99c" providerId="ADAL" clId="{23342ACA-DB79-4F3F-8AE8-0F419C8F7A68}" dt="2019-09-09T07:46:23.884" v="368" actId="255"/>
        <pc:sldMkLst>
          <pc:docMk/>
          <pc:sldMk cId="502036791" sldId="260"/>
        </pc:sldMkLst>
        <pc:spChg chg="mod">
          <ac:chgData name="of217" userId="34d92b56-8da8-4948-b4ba-949ff07ad99c" providerId="ADAL" clId="{23342ACA-DB79-4F3F-8AE8-0F419C8F7A68}" dt="2019-09-09T07:45:51.957" v="366" actId="6549"/>
          <ac:spMkLst>
            <pc:docMk/>
            <pc:sldMk cId="502036791" sldId="260"/>
            <ac:spMk id="2" creationId="{00517BC5-6104-450B-8DDD-3C059A6EA5A9}"/>
          </ac:spMkLst>
        </pc:spChg>
        <pc:spChg chg="mod">
          <ac:chgData name="of217" userId="34d92b56-8da8-4948-b4ba-949ff07ad99c" providerId="ADAL" clId="{23342ACA-DB79-4F3F-8AE8-0F419C8F7A68}" dt="2019-09-09T07:46:23.884" v="368" actId="255"/>
          <ac:spMkLst>
            <pc:docMk/>
            <pc:sldMk cId="502036791" sldId="260"/>
            <ac:spMk id="3" creationId="{5B16687C-8F4C-4F9E-97B3-3002D5D3FF5A}"/>
          </ac:spMkLst>
        </pc:spChg>
      </pc:sldChg>
      <pc:sldChg chg="add ord">
        <pc:chgData name="of217" userId="34d92b56-8da8-4948-b4ba-949ff07ad99c" providerId="ADAL" clId="{23342ACA-DB79-4F3F-8AE8-0F419C8F7A68}" dt="2019-09-08T15:24:43.959" v="30"/>
        <pc:sldMkLst>
          <pc:docMk/>
          <pc:sldMk cId="1144240625" sldId="261"/>
        </pc:sldMkLst>
      </pc:sldChg>
      <pc:sldChg chg="add del ord">
        <pc:chgData name="of217" userId="34d92b56-8da8-4948-b4ba-949ff07ad99c" providerId="ADAL" clId="{23342ACA-DB79-4F3F-8AE8-0F419C8F7A68}" dt="2019-09-09T03:28:12.216" v="264" actId="2696"/>
        <pc:sldMkLst>
          <pc:docMk/>
          <pc:sldMk cId="2931911106" sldId="262"/>
        </pc:sldMkLst>
      </pc:sldChg>
      <pc:sldChg chg="addSp delSp modSp add">
        <pc:chgData name="of217" userId="34d92b56-8da8-4948-b4ba-949ff07ad99c" providerId="ADAL" clId="{23342ACA-DB79-4F3F-8AE8-0F419C8F7A68}" dt="2019-09-08T16:28:06.920" v="156" actId="6549"/>
        <pc:sldMkLst>
          <pc:docMk/>
          <pc:sldMk cId="2303224865" sldId="263"/>
        </pc:sldMkLst>
        <pc:spChg chg="del mod">
          <ac:chgData name="of217" userId="34d92b56-8da8-4948-b4ba-949ff07ad99c" providerId="ADAL" clId="{23342ACA-DB79-4F3F-8AE8-0F419C8F7A68}" dt="2019-09-08T16:26:30.431" v="146" actId="478"/>
          <ac:spMkLst>
            <pc:docMk/>
            <pc:sldMk cId="2303224865" sldId="263"/>
            <ac:spMk id="2" creationId="{44602FAF-9F2B-4164-932B-FB75634AE430}"/>
          </ac:spMkLst>
        </pc:spChg>
        <pc:spChg chg="del">
          <ac:chgData name="of217" userId="34d92b56-8da8-4948-b4ba-949ff07ad99c" providerId="ADAL" clId="{23342ACA-DB79-4F3F-8AE8-0F419C8F7A68}" dt="2019-09-08T16:01:45.202" v="34" actId="1032"/>
          <ac:spMkLst>
            <pc:docMk/>
            <pc:sldMk cId="2303224865" sldId="263"/>
            <ac:spMk id="3" creationId="{369891D7-40AC-4BE3-81F3-37006D4CB2E6}"/>
          </ac:spMkLst>
        </pc:spChg>
        <pc:spChg chg="add mod">
          <ac:chgData name="of217" userId="34d92b56-8da8-4948-b4ba-949ff07ad99c" providerId="ADAL" clId="{23342ACA-DB79-4F3F-8AE8-0F419C8F7A68}" dt="2019-09-08T16:28:06.920" v="156" actId="6549"/>
          <ac:spMkLst>
            <pc:docMk/>
            <pc:sldMk cId="2303224865" sldId="263"/>
            <ac:spMk id="5" creationId="{4A60352C-0068-4262-ABC8-4251C9E93DD4}"/>
          </ac:spMkLst>
        </pc:spChg>
        <pc:graphicFrameChg chg="add mod">
          <ac:chgData name="of217" userId="34d92b56-8da8-4948-b4ba-949ff07ad99c" providerId="ADAL" clId="{23342ACA-DB79-4F3F-8AE8-0F419C8F7A68}" dt="2019-09-08T16:26:46.184" v="149" actId="1076"/>
          <ac:graphicFrameMkLst>
            <pc:docMk/>
            <pc:sldMk cId="2303224865" sldId="263"/>
            <ac:graphicFrameMk id="4" creationId="{F446097B-5D76-47B4-A0E6-CA77C0F10CFD}"/>
          </ac:graphicFrameMkLst>
        </pc:graphicFrameChg>
      </pc:sldChg>
      <pc:sldChg chg="addSp delSp add ord">
        <pc:chgData name="of217" userId="34d92b56-8da8-4948-b4ba-949ff07ad99c" providerId="ADAL" clId="{23342ACA-DB79-4F3F-8AE8-0F419C8F7A68}" dt="2019-09-08T22:55:21.561" v="162"/>
        <pc:sldMkLst>
          <pc:docMk/>
          <pc:sldMk cId="2494842836" sldId="264"/>
        </pc:sldMkLst>
        <pc:spChg chg="del">
          <ac:chgData name="of217" userId="34d92b56-8da8-4948-b4ba-949ff07ad99c" providerId="ADAL" clId="{23342ACA-DB79-4F3F-8AE8-0F419C8F7A68}" dt="2019-09-08T22:55:06.872" v="161"/>
          <ac:spMkLst>
            <pc:docMk/>
            <pc:sldMk cId="2494842836" sldId="264"/>
            <ac:spMk id="2" creationId="{C11EF780-7CD0-4420-A68E-949DD3FB70B2}"/>
          </ac:spMkLst>
        </pc:spChg>
        <pc:spChg chg="del">
          <ac:chgData name="of217" userId="34d92b56-8da8-4948-b4ba-949ff07ad99c" providerId="ADAL" clId="{23342ACA-DB79-4F3F-8AE8-0F419C8F7A68}" dt="2019-09-08T22:55:06.872" v="161"/>
          <ac:spMkLst>
            <pc:docMk/>
            <pc:sldMk cId="2494842836" sldId="264"/>
            <ac:spMk id="3" creationId="{6BF6BA29-EFB8-4883-B7DB-7FB5DCFECCFB}"/>
          </ac:spMkLst>
        </pc:spChg>
        <pc:picChg chg="add">
          <ac:chgData name="of217" userId="34d92b56-8da8-4948-b4ba-949ff07ad99c" providerId="ADAL" clId="{23342ACA-DB79-4F3F-8AE8-0F419C8F7A68}" dt="2019-09-08T22:55:21.561" v="162"/>
          <ac:picMkLst>
            <pc:docMk/>
            <pc:sldMk cId="2494842836" sldId="264"/>
            <ac:picMk id="4" creationId="{DA6C3AA6-39AF-48D7-993C-610BF049F6F6}"/>
          </ac:picMkLst>
        </pc:picChg>
      </pc:sldChg>
      <pc:sldChg chg="addSp modSp add">
        <pc:chgData name="of217" userId="34d92b56-8da8-4948-b4ba-949ff07ad99c" providerId="ADAL" clId="{23342ACA-DB79-4F3F-8AE8-0F419C8F7A68}" dt="2019-09-09T14:52:44.565" v="379" actId="313"/>
        <pc:sldMkLst>
          <pc:docMk/>
          <pc:sldMk cId="1239164617" sldId="265"/>
        </pc:sldMkLst>
        <pc:spChg chg="add mod">
          <ac:chgData name="of217" userId="34d92b56-8da8-4948-b4ba-949ff07ad99c" providerId="ADAL" clId="{23342ACA-DB79-4F3F-8AE8-0F419C8F7A68}" dt="2019-09-09T03:29:59.174" v="266" actId="1076"/>
          <ac:spMkLst>
            <pc:docMk/>
            <pc:sldMk cId="1239164617" sldId="265"/>
            <ac:spMk id="2" creationId="{46B2BBD1-2C92-4014-89D2-37D797648BDA}"/>
          </ac:spMkLst>
        </pc:spChg>
        <pc:graphicFrameChg chg="add mod">
          <ac:chgData name="of217" userId="34d92b56-8da8-4948-b4ba-949ff07ad99c" providerId="ADAL" clId="{23342ACA-DB79-4F3F-8AE8-0F419C8F7A68}" dt="2019-09-09T14:52:44.565" v="379" actId="313"/>
          <ac:graphicFrameMkLst>
            <pc:docMk/>
            <pc:sldMk cId="1239164617" sldId="265"/>
            <ac:graphicFrameMk id="3" creationId="{D1E33399-C1B7-446C-8D8D-DDA3F3424F43}"/>
          </ac:graphicFrameMkLst>
        </pc:graphicFrameChg>
      </pc:sldChg>
      <pc:sldChg chg="addSp delSp modSp add mod ord">
        <pc:chgData name="of217" userId="34d92b56-8da8-4948-b4ba-949ff07ad99c" providerId="ADAL" clId="{23342ACA-DB79-4F3F-8AE8-0F419C8F7A68}" dt="2019-09-09T14:35:39.296" v="378" actId="14100"/>
        <pc:sldMkLst>
          <pc:docMk/>
          <pc:sldMk cId="2199184451" sldId="266"/>
        </pc:sldMkLst>
        <pc:spChg chg="add mod">
          <ac:chgData name="of217" userId="34d92b56-8da8-4948-b4ba-949ff07ad99c" providerId="ADAL" clId="{23342ACA-DB79-4F3F-8AE8-0F419C8F7A68}" dt="2019-09-09T14:35:12.792" v="375" actId="1076"/>
          <ac:spMkLst>
            <pc:docMk/>
            <pc:sldMk cId="2199184451" sldId="266"/>
            <ac:spMk id="6" creationId="{B53059EA-0675-48EF-B30B-0F25301F4021}"/>
          </ac:spMkLst>
        </pc:spChg>
        <pc:spChg chg="add del mod">
          <ac:chgData name="of217" userId="34d92b56-8da8-4948-b4ba-949ff07ad99c" providerId="ADAL" clId="{23342ACA-DB79-4F3F-8AE8-0F419C8F7A68}" dt="2019-09-09T02:14:14.993" v="246" actId="478"/>
          <ac:spMkLst>
            <pc:docMk/>
            <pc:sldMk cId="2199184451" sldId="266"/>
            <ac:spMk id="7" creationId="{DB17591E-D984-4F7D-8291-561AB2BB8DDA}"/>
          </ac:spMkLst>
        </pc:spChg>
        <pc:spChg chg="add del mod">
          <ac:chgData name="of217" userId="34d92b56-8da8-4948-b4ba-949ff07ad99c" providerId="ADAL" clId="{23342ACA-DB79-4F3F-8AE8-0F419C8F7A68}" dt="2019-09-09T02:14:18.859" v="248" actId="478"/>
          <ac:spMkLst>
            <pc:docMk/>
            <pc:sldMk cId="2199184451" sldId="266"/>
            <ac:spMk id="9" creationId="{E94A6874-3E34-4427-AF4D-5BA997A1ADC9}"/>
          </ac:spMkLst>
        </pc:spChg>
        <pc:graphicFrameChg chg="add del mod">
          <ac:chgData name="of217" userId="34d92b56-8da8-4948-b4ba-949ff07ad99c" providerId="ADAL" clId="{23342ACA-DB79-4F3F-8AE8-0F419C8F7A68}" dt="2019-09-09T02:02:30.758" v="203" actId="478"/>
          <ac:graphicFrameMkLst>
            <pc:docMk/>
            <pc:sldMk cId="2199184451" sldId="266"/>
            <ac:graphicFrameMk id="2" creationId="{54365D7C-F3EF-4DE1-A2CA-30EB670717C0}"/>
          </ac:graphicFrameMkLst>
        </pc:graphicFrameChg>
        <pc:graphicFrameChg chg="add mod">
          <ac:chgData name="of217" userId="34d92b56-8da8-4948-b4ba-949ff07ad99c" providerId="ADAL" clId="{23342ACA-DB79-4F3F-8AE8-0F419C8F7A68}" dt="2019-09-09T14:35:39.296" v="378" actId="14100"/>
          <ac:graphicFrameMkLst>
            <pc:docMk/>
            <pc:sldMk cId="2199184451" sldId="266"/>
            <ac:graphicFrameMk id="5" creationId="{4F8A0616-958D-4D1F-A22A-E4794D5F6339}"/>
          </ac:graphicFrameMkLst>
        </pc:graphicFrameChg>
      </pc:sldChg>
      <pc:sldChg chg="modSp add ord">
        <pc:chgData name="of217" userId="34d92b56-8da8-4948-b4ba-949ff07ad99c" providerId="ADAL" clId="{23342ACA-DB79-4F3F-8AE8-0F419C8F7A68}" dt="2019-09-09T13:51:37.686" v="371" actId="113"/>
        <pc:sldMkLst>
          <pc:docMk/>
          <pc:sldMk cId="3049870048" sldId="267"/>
        </pc:sldMkLst>
        <pc:spChg chg="mod">
          <ac:chgData name="of217" userId="34d92b56-8da8-4948-b4ba-949ff07ad99c" providerId="ADAL" clId="{23342ACA-DB79-4F3F-8AE8-0F419C8F7A68}" dt="2019-09-09T13:51:37.686" v="371" actId="113"/>
          <ac:spMkLst>
            <pc:docMk/>
            <pc:sldMk cId="3049870048" sldId="267"/>
            <ac:spMk id="3" creationId="{BBD1DC05-0B76-4214-AD9F-896201F6CFD5}"/>
          </ac:spMkLst>
        </pc:spChg>
      </pc:sldChg>
      <pc:sldChg chg="addSp delSp modSp add">
        <pc:chgData name="of217" userId="34d92b56-8da8-4948-b4ba-949ff07ad99c" providerId="ADAL" clId="{23342ACA-DB79-4F3F-8AE8-0F419C8F7A68}" dt="2019-09-09T04:02:15.469" v="326" actId="255"/>
        <pc:sldMkLst>
          <pc:docMk/>
          <pc:sldMk cId="917264439" sldId="268"/>
        </pc:sldMkLst>
        <pc:spChg chg="del">
          <ac:chgData name="of217" userId="34d92b56-8da8-4948-b4ba-949ff07ad99c" providerId="ADAL" clId="{23342ACA-DB79-4F3F-8AE8-0F419C8F7A68}" dt="2019-09-09T03:49:14.927" v="268"/>
          <ac:spMkLst>
            <pc:docMk/>
            <pc:sldMk cId="917264439" sldId="268"/>
            <ac:spMk id="2" creationId="{15B00D0A-F2EB-43AE-9541-513FE42CBBC5}"/>
          </ac:spMkLst>
        </pc:spChg>
        <pc:spChg chg="del">
          <ac:chgData name="of217" userId="34d92b56-8da8-4948-b4ba-949ff07ad99c" providerId="ADAL" clId="{23342ACA-DB79-4F3F-8AE8-0F419C8F7A68}" dt="2019-09-09T03:49:14.927" v="268"/>
          <ac:spMkLst>
            <pc:docMk/>
            <pc:sldMk cId="917264439" sldId="268"/>
            <ac:spMk id="3" creationId="{32B39215-A618-4E0B-ACD5-C7A884A16D03}"/>
          </ac:spMkLst>
        </pc:spChg>
        <pc:spChg chg="add del mod">
          <ac:chgData name="of217" userId="34d92b56-8da8-4948-b4ba-949ff07ad99c" providerId="ADAL" clId="{23342ACA-DB79-4F3F-8AE8-0F419C8F7A68}" dt="2019-09-09T03:49:26.583" v="269"/>
          <ac:spMkLst>
            <pc:docMk/>
            <pc:sldMk cId="917264439" sldId="268"/>
            <ac:spMk id="4" creationId="{691B5C07-66D0-475C-A87F-DE23F6825B71}"/>
          </ac:spMkLst>
        </pc:spChg>
        <pc:spChg chg="add del mod">
          <ac:chgData name="of217" userId="34d92b56-8da8-4948-b4ba-949ff07ad99c" providerId="ADAL" clId="{23342ACA-DB79-4F3F-8AE8-0F419C8F7A68}" dt="2019-09-09T03:49:26.583" v="269"/>
          <ac:spMkLst>
            <pc:docMk/>
            <pc:sldMk cId="917264439" sldId="268"/>
            <ac:spMk id="5" creationId="{9839DA8B-F24F-47BC-BE28-9BCC99F54E9E}"/>
          </ac:spMkLst>
        </pc:spChg>
        <pc:spChg chg="add del mod">
          <ac:chgData name="of217" userId="34d92b56-8da8-4948-b4ba-949ff07ad99c" providerId="ADAL" clId="{23342ACA-DB79-4F3F-8AE8-0F419C8F7A68}" dt="2019-09-09T03:49:26.583" v="269"/>
          <ac:spMkLst>
            <pc:docMk/>
            <pc:sldMk cId="917264439" sldId="268"/>
            <ac:spMk id="6" creationId="{12E3458F-5EBB-44B4-ABE2-5F0EBBEC5CAE}"/>
          </ac:spMkLst>
        </pc:spChg>
        <pc:spChg chg="add del mod">
          <ac:chgData name="of217" userId="34d92b56-8da8-4948-b4ba-949ff07ad99c" providerId="ADAL" clId="{23342ACA-DB79-4F3F-8AE8-0F419C8F7A68}" dt="2019-09-09T03:49:26.583" v="269"/>
          <ac:spMkLst>
            <pc:docMk/>
            <pc:sldMk cId="917264439" sldId="268"/>
            <ac:spMk id="7" creationId="{6E3944CE-CE37-48F9-A7ED-79B2AC0017F1}"/>
          </ac:spMkLst>
        </pc:spChg>
        <pc:spChg chg="add del mod">
          <ac:chgData name="of217" userId="34d92b56-8da8-4948-b4ba-949ff07ad99c" providerId="ADAL" clId="{23342ACA-DB79-4F3F-8AE8-0F419C8F7A68}" dt="2019-09-09T03:49:26.583" v="269"/>
          <ac:spMkLst>
            <pc:docMk/>
            <pc:sldMk cId="917264439" sldId="268"/>
            <ac:spMk id="8" creationId="{4DADD181-07F2-4B09-9E06-951181C44E8C}"/>
          </ac:spMkLst>
        </pc:spChg>
        <pc:spChg chg="add del mod">
          <ac:chgData name="of217" userId="34d92b56-8da8-4948-b4ba-949ff07ad99c" providerId="ADAL" clId="{23342ACA-DB79-4F3F-8AE8-0F419C8F7A68}" dt="2019-09-09T03:49:26.583" v="269"/>
          <ac:spMkLst>
            <pc:docMk/>
            <pc:sldMk cId="917264439" sldId="268"/>
            <ac:spMk id="9" creationId="{5A713A9F-A36D-46F3-896F-AB11A838E5E0}"/>
          </ac:spMkLst>
        </pc:spChg>
        <pc:spChg chg="add del mod">
          <ac:chgData name="of217" userId="34d92b56-8da8-4948-b4ba-949ff07ad99c" providerId="ADAL" clId="{23342ACA-DB79-4F3F-8AE8-0F419C8F7A68}" dt="2019-09-09T03:49:26.583" v="269"/>
          <ac:spMkLst>
            <pc:docMk/>
            <pc:sldMk cId="917264439" sldId="268"/>
            <ac:spMk id="10" creationId="{1ABD7CB3-29CC-4927-840E-6B94D51774DE}"/>
          </ac:spMkLst>
        </pc:spChg>
        <pc:spChg chg="add del mod">
          <ac:chgData name="of217" userId="34d92b56-8da8-4948-b4ba-949ff07ad99c" providerId="ADAL" clId="{23342ACA-DB79-4F3F-8AE8-0F419C8F7A68}" dt="2019-09-09T03:49:26.583" v="269"/>
          <ac:spMkLst>
            <pc:docMk/>
            <pc:sldMk cId="917264439" sldId="268"/>
            <ac:spMk id="11" creationId="{53117AF9-613E-4A5B-A7DA-103C2E4A4352}"/>
          </ac:spMkLst>
        </pc:spChg>
        <pc:spChg chg="add del mod">
          <ac:chgData name="of217" userId="34d92b56-8da8-4948-b4ba-949ff07ad99c" providerId="ADAL" clId="{23342ACA-DB79-4F3F-8AE8-0F419C8F7A68}" dt="2019-09-09T03:49:26.583" v="269"/>
          <ac:spMkLst>
            <pc:docMk/>
            <pc:sldMk cId="917264439" sldId="268"/>
            <ac:spMk id="12" creationId="{8E17146B-2E80-4DF5-B847-FE25A1FA8B57}"/>
          </ac:spMkLst>
        </pc:spChg>
        <pc:spChg chg="add del mod">
          <ac:chgData name="of217" userId="34d92b56-8da8-4948-b4ba-949ff07ad99c" providerId="ADAL" clId="{23342ACA-DB79-4F3F-8AE8-0F419C8F7A68}" dt="2019-09-09T03:49:26.583" v="269"/>
          <ac:spMkLst>
            <pc:docMk/>
            <pc:sldMk cId="917264439" sldId="268"/>
            <ac:spMk id="13" creationId="{75F74278-C1C9-4540-BA5B-39F9CB8DAD64}"/>
          </ac:spMkLst>
        </pc:spChg>
        <pc:spChg chg="add mod">
          <ac:chgData name="of217" userId="34d92b56-8da8-4948-b4ba-949ff07ad99c" providerId="ADAL" clId="{23342ACA-DB79-4F3F-8AE8-0F419C8F7A68}" dt="2019-09-09T03:56:30.848" v="299" actId="20577"/>
          <ac:spMkLst>
            <pc:docMk/>
            <pc:sldMk cId="917264439" sldId="268"/>
            <ac:spMk id="14" creationId="{5027C99D-C7B7-4123-A018-73FA089FA1C6}"/>
          </ac:spMkLst>
        </pc:spChg>
        <pc:spChg chg="add del mod">
          <ac:chgData name="of217" userId="34d92b56-8da8-4948-b4ba-949ff07ad99c" providerId="ADAL" clId="{23342ACA-DB79-4F3F-8AE8-0F419C8F7A68}" dt="2019-09-09T03:51:42.457" v="270" actId="931"/>
          <ac:spMkLst>
            <pc:docMk/>
            <pc:sldMk cId="917264439" sldId="268"/>
            <ac:spMk id="15" creationId="{41D7217B-8336-44E7-9158-FD9E42D748F2}"/>
          </ac:spMkLst>
        </pc:spChg>
        <pc:spChg chg="add mod">
          <ac:chgData name="of217" userId="34d92b56-8da8-4948-b4ba-949ff07ad99c" providerId="ADAL" clId="{23342ACA-DB79-4F3F-8AE8-0F419C8F7A68}" dt="2019-09-09T04:02:15.469" v="326" actId="255"/>
          <ac:spMkLst>
            <pc:docMk/>
            <pc:sldMk cId="917264439" sldId="268"/>
            <ac:spMk id="16" creationId="{F11075A5-AE01-4133-8A69-17EAB8DA6959}"/>
          </ac:spMkLst>
        </pc:spChg>
        <pc:picChg chg="add mod">
          <ac:chgData name="of217" userId="34d92b56-8da8-4948-b4ba-949ff07ad99c" providerId="ADAL" clId="{23342ACA-DB79-4F3F-8AE8-0F419C8F7A68}" dt="2019-09-09T03:51:42.457" v="270" actId="931"/>
          <ac:picMkLst>
            <pc:docMk/>
            <pc:sldMk cId="917264439" sldId="268"/>
            <ac:picMk id="18" creationId="{8C5FEA0D-EB18-41C7-9918-93A0EE5117BC}"/>
          </ac:picMkLst>
        </pc:picChg>
      </pc:sldChg>
      <pc:sldChg chg="modSp add del ord">
        <pc:chgData name="of217" userId="34d92b56-8da8-4948-b4ba-949ff07ad99c" providerId="ADAL" clId="{23342ACA-DB79-4F3F-8AE8-0F419C8F7A68}" dt="2019-09-09T04:28:51.660" v="348" actId="2696"/>
        <pc:sldMkLst>
          <pc:docMk/>
          <pc:sldMk cId="2695608485" sldId="269"/>
        </pc:sldMkLst>
        <pc:spChg chg="mod">
          <ac:chgData name="of217" userId="34d92b56-8da8-4948-b4ba-949ff07ad99c" providerId="ADAL" clId="{23342ACA-DB79-4F3F-8AE8-0F419C8F7A68}" dt="2019-09-09T04:19:39.519" v="347" actId="122"/>
          <ac:spMkLst>
            <pc:docMk/>
            <pc:sldMk cId="2695608485" sldId="269"/>
            <ac:spMk id="2" creationId="{B2FAD7FA-C26D-4D4F-91B4-1C9407757750}"/>
          </ac:spMkLst>
        </pc:spChg>
        <pc:spChg chg="mod">
          <ac:chgData name="of217" userId="34d92b56-8da8-4948-b4ba-949ff07ad99c" providerId="ADAL" clId="{23342ACA-DB79-4F3F-8AE8-0F419C8F7A68}" dt="2019-09-09T04:19:23.979" v="345" actId="122"/>
          <ac:spMkLst>
            <pc:docMk/>
            <pc:sldMk cId="2695608485" sldId="269"/>
            <ac:spMk id="3" creationId="{BBD1DC05-0B76-4214-AD9F-896201F6CFD5}"/>
          </ac:spMkLst>
        </pc:spChg>
      </pc:sldChg>
      <pc:sldChg chg="modSp add ord">
        <pc:chgData name="of217" userId="34d92b56-8da8-4948-b4ba-949ff07ad99c" providerId="ADAL" clId="{23342ACA-DB79-4F3F-8AE8-0F419C8F7A68}" dt="2019-09-09T07:46:11.249" v="367" actId="255"/>
        <pc:sldMkLst>
          <pc:docMk/>
          <pc:sldMk cId="2814640314" sldId="269"/>
        </pc:sldMkLst>
        <pc:spChg chg="mod">
          <ac:chgData name="of217" userId="34d92b56-8da8-4948-b4ba-949ff07ad99c" providerId="ADAL" clId="{23342ACA-DB79-4F3F-8AE8-0F419C8F7A68}" dt="2019-09-09T07:46:11.249" v="367" actId="255"/>
          <ac:spMkLst>
            <pc:docMk/>
            <pc:sldMk cId="2814640314" sldId="269"/>
            <ac:spMk id="3" creationId="{5B16687C-8F4C-4F9E-97B3-3002D5D3FF5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dirty="0"/>
              <a:t>8 </a:t>
            </a:r>
            <a:r>
              <a:rPr lang="en-US" dirty="0" err="1"/>
              <a:t>yāmas</a:t>
            </a:r>
            <a:r>
              <a:rPr lang="en-US" baseline="0" dirty="0"/>
              <a:t> /</a:t>
            </a:r>
            <a:r>
              <a:rPr lang="en-US" dirty="0"/>
              <a:t> 24 </a:t>
            </a:r>
            <a:r>
              <a:rPr lang="en-US" dirty="0" err="1"/>
              <a:t>hr</a:t>
            </a:r>
            <a:endParaRPr lang="en-US" dirty="0"/>
          </a:p>
        </c:rich>
      </c:tx>
      <c:layout>
        <c:manualLayout>
          <c:xMode val="edge"/>
          <c:yMode val="edge"/>
          <c:x val="0.36165625000000001"/>
          <c:y val="0.90468744434747517"/>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8 yāmas 24 hr. day</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0-5BB3-4FA4-A58D-9F6EB737F226}"/>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BB3-4FA4-A58D-9F6EB737F226}"/>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5BB3-4FA4-A58D-9F6EB737F226}"/>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BB3-4FA4-A58D-9F6EB737F226}"/>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4-5BB3-4FA4-A58D-9F6EB737F226}"/>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BB3-4FA4-A58D-9F6EB737F226}"/>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6-5BB3-4FA4-A58D-9F6EB737F226}"/>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5BB3-4FA4-A58D-9F6EB737F22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0-5BB3-4FA4-A58D-9F6EB737F22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1-5BB3-4FA4-A58D-9F6EB737F22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2-5BB3-4FA4-A58D-9F6EB737F22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3-5BB3-4FA4-A58D-9F6EB737F22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4-5BB3-4FA4-A58D-9F6EB737F22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5-5BB3-4FA4-A58D-9F6EB737F22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6-5BB3-4FA4-A58D-9F6EB737F22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lumMod val="60000"/>
                        </a:schemeClr>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7-5BB3-4FA4-A58D-9F6EB737F226}"/>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End of Night</c:v>
                </c:pt>
                <c:pt idx="1">
                  <c:v>Morning</c:v>
                </c:pt>
                <c:pt idx="2">
                  <c:v>Forenoon</c:v>
                </c:pt>
                <c:pt idx="3">
                  <c:v>Midday</c:v>
                </c:pt>
                <c:pt idx="4">
                  <c:v>Afternoon</c:v>
                </c:pt>
                <c:pt idx="5">
                  <c:v>Evening</c:v>
                </c:pt>
                <c:pt idx="6">
                  <c:v>Late Evening</c:v>
                </c:pt>
                <c:pt idx="7">
                  <c:v>Pastimes at Night</c:v>
                </c:pt>
              </c:strCache>
            </c:strRef>
          </c:cat>
          <c:val>
            <c:numRef>
              <c:f>Sheet1!$B$2:$B$9</c:f>
              <c:numCache>
                <c:formatCode>General</c:formatCode>
                <c:ptCount val="8"/>
                <c:pt idx="0">
                  <c:v>3</c:v>
                </c:pt>
                <c:pt idx="1">
                  <c:v>3</c:v>
                </c:pt>
                <c:pt idx="2">
                  <c:v>3</c:v>
                </c:pt>
                <c:pt idx="3">
                  <c:v>3</c:v>
                </c:pt>
                <c:pt idx="4">
                  <c:v>3</c:v>
                </c:pt>
                <c:pt idx="5">
                  <c:v>3</c:v>
                </c:pt>
                <c:pt idx="6">
                  <c:v>3</c:v>
                </c:pt>
                <c:pt idx="7">
                  <c:v>3</c:v>
                </c:pt>
              </c:numCache>
            </c:numRef>
          </c:val>
          <c:extLst>
            <c:ext xmlns:c16="http://schemas.microsoft.com/office/drawing/2014/chart" uri="{C3380CC4-5D6E-409C-BE32-E72D297353CC}">
              <c16:uniqueId val="{00000000-9DEE-49C3-BF1C-5856795363B7}"/>
            </c:ext>
          </c:extLst>
        </c:ser>
        <c:ser>
          <c:idx val="1"/>
          <c:order val="1"/>
          <c:tx>
            <c:strRef>
              <c:f>Sheet1!$C$1</c:f>
              <c:strCache>
                <c:ptCount val="1"/>
                <c:pt idx="0">
                  <c:v>Column1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8-5BB3-4FA4-A58D-9F6EB737F226}"/>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5BB3-4FA4-A58D-9F6EB737F226}"/>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A-5BB3-4FA4-A58D-9F6EB737F226}"/>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5BB3-4FA4-A58D-9F6EB737F226}"/>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C-5BB3-4FA4-A58D-9F6EB737F226}"/>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5BB3-4FA4-A58D-9F6EB737F226}"/>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E-5BB3-4FA4-A58D-9F6EB737F226}"/>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5BB3-4FA4-A58D-9F6EB737F22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8-5BB3-4FA4-A58D-9F6EB737F22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9-5BB3-4FA4-A58D-9F6EB737F22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A-5BB3-4FA4-A58D-9F6EB737F22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B-5BB3-4FA4-A58D-9F6EB737F22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C-5BB3-4FA4-A58D-9F6EB737F22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D-5BB3-4FA4-A58D-9F6EB737F22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E-5BB3-4FA4-A58D-9F6EB737F22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lumMod val="60000"/>
                        </a:schemeClr>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F-5BB3-4FA4-A58D-9F6EB737F226}"/>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End of Night</c:v>
                </c:pt>
                <c:pt idx="1">
                  <c:v>Morning</c:v>
                </c:pt>
                <c:pt idx="2">
                  <c:v>Forenoon</c:v>
                </c:pt>
                <c:pt idx="3">
                  <c:v>Midday</c:v>
                </c:pt>
                <c:pt idx="4">
                  <c:v>Afternoon</c:v>
                </c:pt>
                <c:pt idx="5">
                  <c:v>Evening</c:v>
                </c:pt>
                <c:pt idx="6">
                  <c:v>Late Evening</c:v>
                </c:pt>
                <c:pt idx="7">
                  <c:v>Pastimes at Night</c:v>
                </c:pt>
              </c:strCache>
            </c:strRef>
          </c:cat>
          <c:val>
            <c:numRef>
              <c:f>Sheet1!$C$2:$C$9</c:f>
              <c:numCache>
                <c:formatCode>General</c:formatCode>
                <c:ptCount val="8"/>
              </c:numCache>
            </c:numRef>
          </c:val>
          <c:extLst>
            <c:ext xmlns:c16="http://schemas.microsoft.com/office/drawing/2014/chart" uri="{C3380CC4-5D6E-409C-BE32-E72D297353CC}">
              <c16:uniqueId val="{00000001-9DEE-49C3-BF1C-5856795363B7}"/>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A207C3-A4D3-40B4-A46C-8C4E8D30BA0E}" type="doc">
      <dgm:prSet loTypeId="urn:microsoft.com/office/officeart/2005/8/layout/radial3" loCatId="cycle" qsTypeId="urn:microsoft.com/office/officeart/2005/8/quickstyle/3d3" qsCatId="3D" csTypeId="urn:microsoft.com/office/officeart/2005/8/colors/accent1_2" csCatId="accent1" phldr="1"/>
      <dgm:spPr/>
      <dgm:t>
        <a:bodyPr/>
        <a:lstStyle/>
        <a:p>
          <a:endParaRPr lang="en-US"/>
        </a:p>
      </dgm:t>
    </dgm:pt>
    <dgm:pt modelId="{D8A417FC-58CB-4C4E-AC38-F8778CB7ED81}">
      <dgm:prSet phldrT="[Text]"/>
      <dgm:spPr/>
      <dgm:t>
        <a:bodyPr/>
        <a:lstStyle/>
        <a:p>
          <a:r>
            <a:rPr lang="en-US" b="0" i="1" dirty="0" err="1"/>
            <a:t>Bhajana</a:t>
          </a:r>
          <a:r>
            <a:rPr lang="en-US" b="0" i="0" dirty="0"/>
            <a:t> </a:t>
          </a:r>
          <a:endParaRPr lang="en-US" dirty="0"/>
        </a:p>
      </dgm:t>
    </dgm:pt>
    <dgm:pt modelId="{E3C0BE85-98FD-4939-BD7C-AB5A5336EA24}" type="parTrans" cxnId="{5D2F76A1-F7BE-4941-95F4-477116489CF6}">
      <dgm:prSet/>
      <dgm:spPr/>
      <dgm:t>
        <a:bodyPr/>
        <a:lstStyle/>
        <a:p>
          <a:endParaRPr lang="en-US"/>
        </a:p>
      </dgm:t>
    </dgm:pt>
    <dgm:pt modelId="{D8D96410-1F39-4823-88CD-5CA47B2599D6}" type="sibTrans" cxnId="{5D2F76A1-F7BE-4941-95F4-477116489CF6}">
      <dgm:prSet/>
      <dgm:spPr/>
      <dgm:t>
        <a:bodyPr/>
        <a:lstStyle/>
        <a:p>
          <a:endParaRPr lang="en-US"/>
        </a:p>
      </dgm:t>
    </dgm:pt>
    <dgm:pt modelId="{EB8CEB34-F61C-473D-BDF4-2D115BE2EFB6}">
      <dgm:prSet phldrT="[Text]"/>
      <dgm:spPr/>
      <dgm:t>
        <a:bodyPr/>
        <a:lstStyle/>
        <a:p>
          <a:r>
            <a:rPr lang="en-AU" i="1" dirty="0" err="1"/>
            <a:t>śravaṇa</a:t>
          </a:r>
          <a:r>
            <a:rPr lang="en-AU" i="1" dirty="0"/>
            <a:t> — hearing</a:t>
          </a:r>
          <a:endParaRPr lang="en-US" dirty="0"/>
        </a:p>
      </dgm:t>
    </dgm:pt>
    <dgm:pt modelId="{19A5493A-56CA-41D1-BEB0-F7A5A3EF3FC5}" type="parTrans" cxnId="{FF3AD154-C356-408E-8BCE-DE7079DC3C63}">
      <dgm:prSet/>
      <dgm:spPr/>
      <dgm:t>
        <a:bodyPr/>
        <a:lstStyle/>
        <a:p>
          <a:endParaRPr lang="en-US"/>
        </a:p>
      </dgm:t>
    </dgm:pt>
    <dgm:pt modelId="{D85708AB-6CC4-4D9F-B875-7A35D90326FE}" type="sibTrans" cxnId="{FF3AD154-C356-408E-8BCE-DE7079DC3C63}">
      <dgm:prSet/>
      <dgm:spPr/>
      <dgm:t>
        <a:bodyPr/>
        <a:lstStyle/>
        <a:p>
          <a:endParaRPr lang="en-US"/>
        </a:p>
      </dgm:t>
    </dgm:pt>
    <dgm:pt modelId="{7D115FAE-29AE-4E56-B29B-3E7805C3F446}">
      <dgm:prSet/>
      <dgm:spPr/>
      <dgm:t>
        <a:bodyPr/>
        <a:lstStyle/>
        <a:p>
          <a:r>
            <a:rPr lang="en-AU" i="1"/>
            <a:t>kīrtana — chanting</a:t>
          </a:r>
          <a:endParaRPr lang="en-US"/>
        </a:p>
      </dgm:t>
    </dgm:pt>
    <dgm:pt modelId="{FEE2DAA2-9879-4F80-9EC6-0B118D91CD30}" type="parTrans" cxnId="{0451A72A-510E-4F9C-B8AC-72EB5D9FD803}">
      <dgm:prSet/>
      <dgm:spPr/>
      <dgm:t>
        <a:bodyPr/>
        <a:lstStyle/>
        <a:p>
          <a:endParaRPr lang="en-US"/>
        </a:p>
      </dgm:t>
    </dgm:pt>
    <dgm:pt modelId="{CA23DE11-361A-4F26-8E20-4B956AA6A82A}" type="sibTrans" cxnId="{0451A72A-510E-4F9C-B8AC-72EB5D9FD803}">
      <dgm:prSet/>
      <dgm:spPr/>
      <dgm:t>
        <a:bodyPr/>
        <a:lstStyle/>
        <a:p>
          <a:endParaRPr lang="en-US"/>
        </a:p>
      </dgm:t>
    </dgm:pt>
    <dgm:pt modelId="{702B0FCA-381F-4EBB-AD83-E9A88EF63072}">
      <dgm:prSet/>
      <dgm:spPr/>
      <dgm:t>
        <a:bodyPr/>
        <a:lstStyle/>
        <a:p>
          <a:r>
            <a:rPr lang="en-AU" i="1"/>
            <a:t>smaraṇa — remembering</a:t>
          </a:r>
          <a:endParaRPr lang="en-US"/>
        </a:p>
      </dgm:t>
    </dgm:pt>
    <dgm:pt modelId="{1D9EE460-C2A1-4CD7-87AF-2D480A5851DF}" type="parTrans" cxnId="{EEB643B9-E81E-4655-923A-188FEF59C752}">
      <dgm:prSet/>
      <dgm:spPr/>
      <dgm:t>
        <a:bodyPr/>
        <a:lstStyle/>
        <a:p>
          <a:endParaRPr lang="en-US"/>
        </a:p>
      </dgm:t>
    </dgm:pt>
    <dgm:pt modelId="{440C5C2C-FA25-43FB-A7D2-722F544B7590}" type="sibTrans" cxnId="{EEB643B9-E81E-4655-923A-188FEF59C752}">
      <dgm:prSet/>
      <dgm:spPr/>
      <dgm:t>
        <a:bodyPr/>
        <a:lstStyle/>
        <a:p>
          <a:endParaRPr lang="en-US"/>
        </a:p>
      </dgm:t>
    </dgm:pt>
    <dgm:pt modelId="{FF9A25A5-C163-42E1-803B-77EF0EB5AFDF}">
      <dgm:prSet/>
      <dgm:spPr>
        <a:solidFill>
          <a:srgbClr val="92D050">
            <a:alpha val="50000"/>
          </a:srgbClr>
        </a:solidFill>
      </dgm:spPr>
      <dgm:t>
        <a:bodyPr/>
        <a:lstStyle/>
        <a:p>
          <a:r>
            <a:rPr lang="en-AU" b="1" i="1" dirty="0" err="1"/>
            <a:t>pūjana</a:t>
          </a:r>
          <a:r>
            <a:rPr lang="en-AU" b="1" i="1" dirty="0"/>
            <a:t> — WORSHIPING</a:t>
          </a:r>
          <a:endParaRPr lang="en-US" b="1" dirty="0"/>
        </a:p>
      </dgm:t>
    </dgm:pt>
    <dgm:pt modelId="{C02A3D3E-4C0F-478C-850D-5A60286D3F07}" type="parTrans" cxnId="{E506E5CF-CE80-4FE2-8F1D-9ABFB2EC1B63}">
      <dgm:prSet/>
      <dgm:spPr/>
      <dgm:t>
        <a:bodyPr/>
        <a:lstStyle/>
        <a:p>
          <a:endParaRPr lang="en-US"/>
        </a:p>
      </dgm:t>
    </dgm:pt>
    <dgm:pt modelId="{BEBDC5D4-5DA8-40EF-B4BD-C35E02F77FEC}" type="sibTrans" cxnId="{E506E5CF-CE80-4FE2-8F1D-9ABFB2EC1B63}">
      <dgm:prSet/>
      <dgm:spPr/>
      <dgm:t>
        <a:bodyPr/>
        <a:lstStyle/>
        <a:p>
          <a:endParaRPr lang="en-US"/>
        </a:p>
      </dgm:t>
    </dgm:pt>
    <dgm:pt modelId="{488D13D6-4A69-4381-9A5A-764A6A5AED3D}">
      <dgm:prSet/>
      <dgm:spPr/>
      <dgm:t>
        <a:bodyPr/>
        <a:lstStyle/>
        <a:p>
          <a:r>
            <a:rPr lang="en-AU" i="1"/>
            <a:t>vandana — praying</a:t>
          </a:r>
          <a:endParaRPr lang="en-US"/>
        </a:p>
      </dgm:t>
    </dgm:pt>
    <dgm:pt modelId="{4EFB23BD-EC82-452B-8614-E88240BA353E}" type="parTrans" cxnId="{44971048-EC6C-470B-924E-4C68E607192B}">
      <dgm:prSet/>
      <dgm:spPr/>
      <dgm:t>
        <a:bodyPr/>
        <a:lstStyle/>
        <a:p>
          <a:endParaRPr lang="en-US"/>
        </a:p>
      </dgm:t>
    </dgm:pt>
    <dgm:pt modelId="{50134F8B-48FB-43D1-A076-1ACDA59C9677}" type="sibTrans" cxnId="{44971048-EC6C-470B-924E-4C68E607192B}">
      <dgm:prSet/>
      <dgm:spPr/>
      <dgm:t>
        <a:bodyPr/>
        <a:lstStyle/>
        <a:p>
          <a:endParaRPr lang="en-US"/>
        </a:p>
      </dgm:t>
    </dgm:pt>
    <dgm:pt modelId="{BB23E8AE-7B75-4035-8855-8B7F6C119C96}">
      <dgm:prSet/>
      <dgm:spPr/>
      <dgm:t>
        <a:bodyPr/>
        <a:lstStyle/>
        <a:p>
          <a:r>
            <a:rPr lang="en-AU" i="1"/>
            <a:t>paricaryā — serving</a:t>
          </a:r>
          <a:endParaRPr lang="en-US"/>
        </a:p>
      </dgm:t>
    </dgm:pt>
    <dgm:pt modelId="{82BEF03B-CA66-41AB-9298-1C1A7F00C764}" type="parTrans" cxnId="{7758FF1A-EEF1-4EEB-BC30-9B62AF95DF06}">
      <dgm:prSet/>
      <dgm:spPr/>
      <dgm:t>
        <a:bodyPr/>
        <a:lstStyle/>
        <a:p>
          <a:endParaRPr lang="en-US"/>
        </a:p>
      </dgm:t>
    </dgm:pt>
    <dgm:pt modelId="{24223DE4-AA6D-440A-82A1-8119A2D618C7}" type="sibTrans" cxnId="{7758FF1A-EEF1-4EEB-BC30-9B62AF95DF06}">
      <dgm:prSet/>
      <dgm:spPr/>
      <dgm:t>
        <a:bodyPr/>
        <a:lstStyle/>
        <a:p>
          <a:endParaRPr lang="en-US"/>
        </a:p>
      </dgm:t>
    </dgm:pt>
    <dgm:pt modelId="{F4A3D8AE-0763-42D5-A5C4-DC881B686B05}">
      <dgm:prSet/>
      <dgm:spPr/>
      <dgm:t>
        <a:bodyPr/>
        <a:lstStyle/>
        <a:p>
          <a:r>
            <a:rPr lang="en-AU" i="1"/>
            <a:t>dāsya — accepting servitorship</a:t>
          </a:r>
          <a:endParaRPr lang="en-US"/>
        </a:p>
      </dgm:t>
    </dgm:pt>
    <dgm:pt modelId="{E7DFC393-801E-4D8F-B2F8-2E15DADDF6E4}" type="parTrans" cxnId="{411C2C5E-8DC8-49E4-88F8-EC1EBCEEC530}">
      <dgm:prSet/>
      <dgm:spPr/>
      <dgm:t>
        <a:bodyPr/>
        <a:lstStyle/>
        <a:p>
          <a:endParaRPr lang="en-US"/>
        </a:p>
      </dgm:t>
    </dgm:pt>
    <dgm:pt modelId="{F97EB725-62D3-4EB3-AF38-675B1AC552F1}" type="sibTrans" cxnId="{411C2C5E-8DC8-49E4-88F8-EC1EBCEEC530}">
      <dgm:prSet/>
      <dgm:spPr/>
      <dgm:t>
        <a:bodyPr/>
        <a:lstStyle/>
        <a:p>
          <a:endParaRPr lang="en-US"/>
        </a:p>
      </dgm:t>
    </dgm:pt>
    <dgm:pt modelId="{0FB7640B-0D1C-4102-A1C4-1B2DF6F27A80}">
      <dgm:prSet/>
      <dgm:spPr/>
      <dgm:t>
        <a:bodyPr/>
        <a:lstStyle/>
        <a:p>
          <a:r>
            <a:rPr lang="en-AU" i="1"/>
            <a:t>sakhya — friendship</a:t>
          </a:r>
          <a:endParaRPr lang="en-US"/>
        </a:p>
      </dgm:t>
    </dgm:pt>
    <dgm:pt modelId="{019E0D1D-7F2C-4D25-8D6C-6A872CFDEC9F}" type="parTrans" cxnId="{45BDD612-35BC-4C64-96D2-7B30B8DE649D}">
      <dgm:prSet/>
      <dgm:spPr/>
      <dgm:t>
        <a:bodyPr/>
        <a:lstStyle/>
        <a:p>
          <a:endParaRPr lang="en-US"/>
        </a:p>
      </dgm:t>
    </dgm:pt>
    <dgm:pt modelId="{85772ECD-1502-46C9-ACAE-B4F6200F8532}" type="sibTrans" cxnId="{45BDD612-35BC-4C64-96D2-7B30B8DE649D}">
      <dgm:prSet/>
      <dgm:spPr/>
      <dgm:t>
        <a:bodyPr/>
        <a:lstStyle/>
        <a:p>
          <a:endParaRPr lang="en-US"/>
        </a:p>
      </dgm:t>
    </dgm:pt>
    <dgm:pt modelId="{41FB6369-39FF-4A98-9C25-EDEFB3A86268}">
      <dgm:prSet/>
      <dgm:spPr/>
      <dgm:t>
        <a:bodyPr/>
        <a:lstStyle/>
        <a:p>
          <a:r>
            <a:rPr lang="en-AU" i="1" dirty="0" err="1"/>
            <a:t>ātma-nivedana</a:t>
          </a:r>
          <a:r>
            <a:rPr lang="en-AU" i="1" dirty="0"/>
            <a:t> — surrendering fully</a:t>
          </a:r>
          <a:endParaRPr lang="en-US" dirty="0"/>
        </a:p>
      </dgm:t>
    </dgm:pt>
    <dgm:pt modelId="{554B9F2D-4696-4D02-8F16-7C8636D59AD3}" type="parTrans" cxnId="{726BC8CD-92CF-4DC0-8417-F74217123723}">
      <dgm:prSet/>
      <dgm:spPr/>
      <dgm:t>
        <a:bodyPr/>
        <a:lstStyle/>
        <a:p>
          <a:endParaRPr lang="en-US"/>
        </a:p>
      </dgm:t>
    </dgm:pt>
    <dgm:pt modelId="{D0093C5B-98D6-4687-9A0D-8E4409F4A997}" type="sibTrans" cxnId="{726BC8CD-92CF-4DC0-8417-F74217123723}">
      <dgm:prSet/>
      <dgm:spPr/>
      <dgm:t>
        <a:bodyPr/>
        <a:lstStyle/>
        <a:p>
          <a:endParaRPr lang="en-US"/>
        </a:p>
      </dgm:t>
    </dgm:pt>
    <dgm:pt modelId="{005D50EA-5081-481D-BD8B-B983F0B227EF}" type="pres">
      <dgm:prSet presAssocID="{1FA207C3-A4D3-40B4-A46C-8C4E8D30BA0E}" presName="composite" presStyleCnt="0">
        <dgm:presLayoutVars>
          <dgm:chMax val="1"/>
          <dgm:dir/>
          <dgm:resizeHandles val="exact"/>
        </dgm:presLayoutVars>
      </dgm:prSet>
      <dgm:spPr/>
    </dgm:pt>
    <dgm:pt modelId="{C4397867-9D44-40A8-98E4-5BE5C42A0849}" type="pres">
      <dgm:prSet presAssocID="{1FA207C3-A4D3-40B4-A46C-8C4E8D30BA0E}" presName="radial" presStyleCnt="0">
        <dgm:presLayoutVars>
          <dgm:animLvl val="ctr"/>
        </dgm:presLayoutVars>
      </dgm:prSet>
      <dgm:spPr/>
    </dgm:pt>
    <dgm:pt modelId="{92048018-A76E-413D-96EF-A07F89E67C9D}" type="pres">
      <dgm:prSet presAssocID="{D8A417FC-58CB-4C4E-AC38-F8778CB7ED81}" presName="centerShape" presStyleLbl="vennNode1" presStyleIdx="0" presStyleCnt="10"/>
      <dgm:spPr/>
    </dgm:pt>
    <dgm:pt modelId="{C960F3C8-7363-4E68-A040-A6B7A77EF2CC}" type="pres">
      <dgm:prSet presAssocID="{EB8CEB34-F61C-473D-BDF4-2D115BE2EFB6}" presName="node" presStyleLbl="vennNode1" presStyleIdx="1" presStyleCnt="10">
        <dgm:presLayoutVars>
          <dgm:bulletEnabled val="1"/>
        </dgm:presLayoutVars>
      </dgm:prSet>
      <dgm:spPr/>
    </dgm:pt>
    <dgm:pt modelId="{A9866CB1-A8BC-4F4F-9EB8-3BBFB572A41A}" type="pres">
      <dgm:prSet presAssocID="{7D115FAE-29AE-4E56-B29B-3E7805C3F446}" presName="node" presStyleLbl="vennNode1" presStyleIdx="2" presStyleCnt="10">
        <dgm:presLayoutVars>
          <dgm:bulletEnabled val="1"/>
        </dgm:presLayoutVars>
      </dgm:prSet>
      <dgm:spPr/>
    </dgm:pt>
    <dgm:pt modelId="{773A2358-4314-4F27-B85D-628327A058DC}" type="pres">
      <dgm:prSet presAssocID="{702B0FCA-381F-4EBB-AD83-E9A88EF63072}" presName="node" presStyleLbl="vennNode1" presStyleIdx="3" presStyleCnt="10">
        <dgm:presLayoutVars>
          <dgm:bulletEnabled val="1"/>
        </dgm:presLayoutVars>
      </dgm:prSet>
      <dgm:spPr/>
    </dgm:pt>
    <dgm:pt modelId="{235DB006-7A23-4C4C-98DD-DD26577A0050}" type="pres">
      <dgm:prSet presAssocID="{FF9A25A5-C163-42E1-803B-77EF0EB5AFDF}" presName="node" presStyleLbl="vennNode1" presStyleIdx="4" presStyleCnt="10">
        <dgm:presLayoutVars>
          <dgm:bulletEnabled val="1"/>
        </dgm:presLayoutVars>
      </dgm:prSet>
      <dgm:spPr/>
    </dgm:pt>
    <dgm:pt modelId="{B14D61E6-E975-41A1-99A6-14396BA8FA84}" type="pres">
      <dgm:prSet presAssocID="{488D13D6-4A69-4381-9A5A-764A6A5AED3D}" presName="node" presStyleLbl="vennNode1" presStyleIdx="5" presStyleCnt="10">
        <dgm:presLayoutVars>
          <dgm:bulletEnabled val="1"/>
        </dgm:presLayoutVars>
      </dgm:prSet>
      <dgm:spPr/>
    </dgm:pt>
    <dgm:pt modelId="{CD3ACA7C-15EE-4919-AAA7-A2E86953E3A2}" type="pres">
      <dgm:prSet presAssocID="{BB23E8AE-7B75-4035-8855-8B7F6C119C96}" presName="node" presStyleLbl="vennNode1" presStyleIdx="6" presStyleCnt="10">
        <dgm:presLayoutVars>
          <dgm:bulletEnabled val="1"/>
        </dgm:presLayoutVars>
      </dgm:prSet>
      <dgm:spPr/>
    </dgm:pt>
    <dgm:pt modelId="{06767B73-6168-4A60-A3E1-A4FCE6345A33}" type="pres">
      <dgm:prSet presAssocID="{F4A3D8AE-0763-42D5-A5C4-DC881B686B05}" presName="node" presStyleLbl="vennNode1" presStyleIdx="7" presStyleCnt="10">
        <dgm:presLayoutVars>
          <dgm:bulletEnabled val="1"/>
        </dgm:presLayoutVars>
      </dgm:prSet>
      <dgm:spPr/>
    </dgm:pt>
    <dgm:pt modelId="{DC05ACE3-661E-4BAF-B668-BFF2387ABEE2}" type="pres">
      <dgm:prSet presAssocID="{0FB7640B-0D1C-4102-A1C4-1B2DF6F27A80}" presName="node" presStyleLbl="vennNode1" presStyleIdx="8" presStyleCnt="10">
        <dgm:presLayoutVars>
          <dgm:bulletEnabled val="1"/>
        </dgm:presLayoutVars>
      </dgm:prSet>
      <dgm:spPr/>
    </dgm:pt>
    <dgm:pt modelId="{DA97544B-A5CD-4E96-B263-8A6857993ABF}" type="pres">
      <dgm:prSet presAssocID="{41FB6369-39FF-4A98-9C25-EDEFB3A86268}" presName="node" presStyleLbl="vennNode1" presStyleIdx="9" presStyleCnt="10">
        <dgm:presLayoutVars>
          <dgm:bulletEnabled val="1"/>
        </dgm:presLayoutVars>
      </dgm:prSet>
      <dgm:spPr/>
    </dgm:pt>
  </dgm:ptLst>
  <dgm:cxnLst>
    <dgm:cxn modelId="{6FCC9503-EF26-40CB-BAF6-F06ECBEF9EE4}" type="presOf" srcId="{7D115FAE-29AE-4E56-B29B-3E7805C3F446}" destId="{A9866CB1-A8BC-4F4F-9EB8-3BBFB572A41A}" srcOrd="0" destOrd="0" presId="urn:microsoft.com/office/officeart/2005/8/layout/radial3"/>
    <dgm:cxn modelId="{6EC0C908-11CB-496B-9FCB-62B8916D1074}" type="presOf" srcId="{FF9A25A5-C163-42E1-803B-77EF0EB5AFDF}" destId="{235DB006-7A23-4C4C-98DD-DD26577A0050}" srcOrd="0" destOrd="0" presId="urn:microsoft.com/office/officeart/2005/8/layout/radial3"/>
    <dgm:cxn modelId="{AB4DDF0F-640A-4F27-A1B9-006FAD30F722}" type="presOf" srcId="{0FB7640B-0D1C-4102-A1C4-1B2DF6F27A80}" destId="{DC05ACE3-661E-4BAF-B668-BFF2387ABEE2}" srcOrd="0" destOrd="0" presId="urn:microsoft.com/office/officeart/2005/8/layout/radial3"/>
    <dgm:cxn modelId="{45BDD612-35BC-4C64-96D2-7B30B8DE649D}" srcId="{D8A417FC-58CB-4C4E-AC38-F8778CB7ED81}" destId="{0FB7640B-0D1C-4102-A1C4-1B2DF6F27A80}" srcOrd="7" destOrd="0" parTransId="{019E0D1D-7F2C-4D25-8D6C-6A872CFDEC9F}" sibTransId="{85772ECD-1502-46C9-ACAE-B4F6200F8532}"/>
    <dgm:cxn modelId="{7758FF1A-EEF1-4EEB-BC30-9B62AF95DF06}" srcId="{D8A417FC-58CB-4C4E-AC38-F8778CB7ED81}" destId="{BB23E8AE-7B75-4035-8855-8B7F6C119C96}" srcOrd="5" destOrd="0" parTransId="{82BEF03B-CA66-41AB-9298-1C1A7F00C764}" sibTransId="{24223DE4-AA6D-440A-82A1-8119A2D618C7}"/>
    <dgm:cxn modelId="{0451A72A-510E-4F9C-B8AC-72EB5D9FD803}" srcId="{D8A417FC-58CB-4C4E-AC38-F8778CB7ED81}" destId="{7D115FAE-29AE-4E56-B29B-3E7805C3F446}" srcOrd="1" destOrd="0" parTransId="{FEE2DAA2-9879-4F80-9EC6-0B118D91CD30}" sibTransId="{CA23DE11-361A-4F26-8E20-4B956AA6A82A}"/>
    <dgm:cxn modelId="{411C2C5E-8DC8-49E4-88F8-EC1EBCEEC530}" srcId="{D8A417FC-58CB-4C4E-AC38-F8778CB7ED81}" destId="{F4A3D8AE-0763-42D5-A5C4-DC881B686B05}" srcOrd="6" destOrd="0" parTransId="{E7DFC393-801E-4D8F-B2F8-2E15DADDF6E4}" sibTransId="{F97EB725-62D3-4EB3-AF38-675B1AC552F1}"/>
    <dgm:cxn modelId="{44971048-EC6C-470B-924E-4C68E607192B}" srcId="{D8A417FC-58CB-4C4E-AC38-F8778CB7ED81}" destId="{488D13D6-4A69-4381-9A5A-764A6A5AED3D}" srcOrd="4" destOrd="0" parTransId="{4EFB23BD-EC82-452B-8614-E88240BA353E}" sibTransId="{50134F8B-48FB-43D1-A076-1ACDA59C9677}"/>
    <dgm:cxn modelId="{EF59CC6D-0FDD-4C9E-8A88-942008D881D3}" type="presOf" srcId="{F4A3D8AE-0763-42D5-A5C4-DC881B686B05}" destId="{06767B73-6168-4A60-A3E1-A4FCE6345A33}" srcOrd="0" destOrd="0" presId="urn:microsoft.com/office/officeart/2005/8/layout/radial3"/>
    <dgm:cxn modelId="{FF3AD154-C356-408E-8BCE-DE7079DC3C63}" srcId="{D8A417FC-58CB-4C4E-AC38-F8778CB7ED81}" destId="{EB8CEB34-F61C-473D-BDF4-2D115BE2EFB6}" srcOrd="0" destOrd="0" parTransId="{19A5493A-56CA-41D1-BEB0-F7A5A3EF3FC5}" sibTransId="{D85708AB-6CC4-4D9F-B875-7A35D90326FE}"/>
    <dgm:cxn modelId="{44B2F085-6B74-428C-8F41-8FAD724A8BAF}" type="presOf" srcId="{D8A417FC-58CB-4C4E-AC38-F8778CB7ED81}" destId="{92048018-A76E-413D-96EF-A07F89E67C9D}" srcOrd="0" destOrd="0" presId="urn:microsoft.com/office/officeart/2005/8/layout/radial3"/>
    <dgm:cxn modelId="{5D2F76A1-F7BE-4941-95F4-477116489CF6}" srcId="{1FA207C3-A4D3-40B4-A46C-8C4E8D30BA0E}" destId="{D8A417FC-58CB-4C4E-AC38-F8778CB7ED81}" srcOrd="0" destOrd="0" parTransId="{E3C0BE85-98FD-4939-BD7C-AB5A5336EA24}" sibTransId="{D8D96410-1F39-4823-88CD-5CA47B2599D6}"/>
    <dgm:cxn modelId="{5380E8A2-389F-4F76-8AB1-3113217A8C45}" type="presOf" srcId="{BB23E8AE-7B75-4035-8855-8B7F6C119C96}" destId="{CD3ACA7C-15EE-4919-AAA7-A2E86953E3A2}" srcOrd="0" destOrd="0" presId="urn:microsoft.com/office/officeart/2005/8/layout/radial3"/>
    <dgm:cxn modelId="{A50E2BB1-FE9C-4A36-84D4-0336D104B6E4}" type="presOf" srcId="{488D13D6-4A69-4381-9A5A-764A6A5AED3D}" destId="{B14D61E6-E975-41A1-99A6-14396BA8FA84}" srcOrd="0" destOrd="0" presId="urn:microsoft.com/office/officeart/2005/8/layout/radial3"/>
    <dgm:cxn modelId="{EEB643B9-E81E-4655-923A-188FEF59C752}" srcId="{D8A417FC-58CB-4C4E-AC38-F8778CB7ED81}" destId="{702B0FCA-381F-4EBB-AD83-E9A88EF63072}" srcOrd="2" destOrd="0" parTransId="{1D9EE460-C2A1-4CD7-87AF-2D480A5851DF}" sibTransId="{440C5C2C-FA25-43FB-A7D2-722F544B7590}"/>
    <dgm:cxn modelId="{05C528C8-1F4B-436A-A232-59E881162EE7}" type="presOf" srcId="{1FA207C3-A4D3-40B4-A46C-8C4E8D30BA0E}" destId="{005D50EA-5081-481D-BD8B-B983F0B227EF}" srcOrd="0" destOrd="0" presId="urn:microsoft.com/office/officeart/2005/8/layout/radial3"/>
    <dgm:cxn modelId="{591A76C8-93EC-4859-B974-0639C456C546}" type="presOf" srcId="{EB8CEB34-F61C-473D-BDF4-2D115BE2EFB6}" destId="{C960F3C8-7363-4E68-A040-A6B7A77EF2CC}" srcOrd="0" destOrd="0" presId="urn:microsoft.com/office/officeart/2005/8/layout/radial3"/>
    <dgm:cxn modelId="{726BC8CD-92CF-4DC0-8417-F74217123723}" srcId="{D8A417FC-58CB-4C4E-AC38-F8778CB7ED81}" destId="{41FB6369-39FF-4A98-9C25-EDEFB3A86268}" srcOrd="8" destOrd="0" parTransId="{554B9F2D-4696-4D02-8F16-7C8636D59AD3}" sibTransId="{D0093C5B-98D6-4687-9A0D-8E4409F4A997}"/>
    <dgm:cxn modelId="{E506E5CF-CE80-4FE2-8F1D-9ABFB2EC1B63}" srcId="{D8A417FC-58CB-4C4E-AC38-F8778CB7ED81}" destId="{FF9A25A5-C163-42E1-803B-77EF0EB5AFDF}" srcOrd="3" destOrd="0" parTransId="{C02A3D3E-4C0F-478C-850D-5A60286D3F07}" sibTransId="{BEBDC5D4-5DA8-40EF-B4BD-C35E02F77FEC}"/>
    <dgm:cxn modelId="{C8DD43FD-912D-4493-B62B-BC8E1F6C97BF}" type="presOf" srcId="{702B0FCA-381F-4EBB-AD83-E9A88EF63072}" destId="{773A2358-4314-4F27-B85D-628327A058DC}" srcOrd="0" destOrd="0" presId="urn:microsoft.com/office/officeart/2005/8/layout/radial3"/>
    <dgm:cxn modelId="{B793DBFE-3A50-491C-B511-F4803429BDB5}" type="presOf" srcId="{41FB6369-39FF-4A98-9C25-EDEFB3A86268}" destId="{DA97544B-A5CD-4E96-B263-8A6857993ABF}" srcOrd="0" destOrd="0" presId="urn:microsoft.com/office/officeart/2005/8/layout/radial3"/>
    <dgm:cxn modelId="{1ACF2A74-455D-4A24-8429-192E0CEB7524}" type="presParOf" srcId="{005D50EA-5081-481D-BD8B-B983F0B227EF}" destId="{C4397867-9D44-40A8-98E4-5BE5C42A0849}" srcOrd="0" destOrd="0" presId="urn:microsoft.com/office/officeart/2005/8/layout/radial3"/>
    <dgm:cxn modelId="{68A79F67-31E3-4AE3-BF76-EBC36D33D6C8}" type="presParOf" srcId="{C4397867-9D44-40A8-98E4-5BE5C42A0849}" destId="{92048018-A76E-413D-96EF-A07F89E67C9D}" srcOrd="0" destOrd="0" presId="urn:microsoft.com/office/officeart/2005/8/layout/radial3"/>
    <dgm:cxn modelId="{9570FB68-252A-4723-9684-0E9208BFE95E}" type="presParOf" srcId="{C4397867-9D44-40A8-98E4-5BE5C42A0849}" destId="{C960F3C8-7363-4E68-A040-A6B7A77EF2CC}" srcOrd="1" destOrd="0" presId="urn:microsoft.com/office/officeart/2005/8/layout/radial3"/>
    <dgm:cxn modelId="{7E1121B0-EF17-4BE9-8A11-C274B2BAA78D}" type="presParOf" srcId="{C4397867-9D44-40A8-98E4-5BE5C42A0849}" destId="{A9866CB1-A8BC-4F4F-9EB8-3BBFB572A41A}" srcOrd="2" destOrd="0" presId="urn:microsoft.com/office/officeart/2005/8/layout/radial3"/>
    <dgm:cxn modelId="{0D4916E8-9D73-4340-9002-E0A3E555CE1F}" type="presParOf" srcId="{C4397867-9D44-40A8-98E4-5BE5C42A0849}" destId="{773A2358-4314-4F27-B85D-628327A058DC}" srcOrd="3" destOrd="0" presId="urn:microsoft.com/office/officeart/2005/8/layout/radial3"/>
    <dgm:cxn modelId="{7979F1B7-951B-4DD2-ADF6-88E512411324}" type="presParOf" srcId="{C4397867-9D44-40A8-98E4-5BE5C42A0849}" destId="{235DB006-7A23-4C4C-98DD-DD26577A0050}" srcOrd="4" destOrd="0" presId="urn:microsoft.com/office/officeart/2005/8/layout/radial3"/>
    <dgm:cxn modelId="{F0EBBE0D-C1DE-4597-AA05-0A7A999E4E8C}" type="presParOf" srcId="{C4397867-9D44-40A8-98E4-5BE5C42A0849}" destId="{B14D61E6-E975-41A1-99A6-14396BA8FA84}" srcOrd="5" destOrd="0" presId="urn:microsoft.com/office/officeart/2005/8/layout/radial3"/>
    <dgm:cxn modelId="{F606F233-1EFF-441F-B9D9-2ED1419EC6A5}" type="presParOf" srcId="{C4397867-9D44-40A8-98E4-5BE5C42A0849}" destId="{CD3ACA7C-15EE-4919-AAA7-A2E86953E3A2}" srcOrd="6" destOrd="0" presId="urn:microsoft.com/office/officeart/2005/8/layout/radial3"/>
    <dgm:cxn modelId="{0BEFF640-AAC6-4381-91BE-EBB2276C75F1}" type="presParOf" srcId="{C4397867-9D44-40A8-98E4-5BE5C42A0849}" destId="{06767B73-6168-4A60-A3E1-A4FCE6345A33}" srcOrd="7" destOrd="0" presId="urn:microsoft.com/office/officeart/2005/8/layout/radial3"/>
    <dgm:cxn modelId="{B91CDA41-4B1F-4A75-AA1E-020A723F552E}" type="presParOf" srcId="{C4397867-9D44-40A8-98E4-5BE5C42A0849}" destId="{DC05ACE3-661E-4BAF-B668-BFF2387ABEE2}" srcOrd="8" destOrd="0" presId="urn:microsoft.com/office/officeart/2005/8/layout/radial3"/>
    <dgm:cxn modelId="{C1FE2C54-4513-489E-9274-64D939980597}" type="presParOf" srcId="{C4397867-9D44-40A8-98E4-5BE5C42A0849}" destId="{DA97544B-A5CD-4E96-B263-8A6857993ABF}" srcOrd="9"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6E7D1E-D6BB-45F5-B906-AD6A963B7492}" type="doc">
      <dgm:prSet loTypeId="urn:microsoft.com/office/officeart/2008/layout/HorizontalMultiLevelHierarchy" loCatId="hierarchy" qsTypeId="urn:microsoft.com/office/officeart/2005/8/quickstyle/3d1" qsCatId="3D" csTypeId="urn:microsoft.com/office/officeart/2005/8/colors/accent0_3" csCatId="mainScheme" phldr="1"/>
      <dgm:spPr/>
      <dgm:t>
        <a:bodyPr/>
        <a:lstStyle/>
        <a:p>
          <a:endParaRPr lang="en-US"/>
        </a:p>
      </dgm:t>
    </dgm:pt>
    <dgm:pt modelId="{34146D53-2DE1-4B69-A6BE-328A7B8B64DB}">
      <dgm:prSet/>
      <dgm:spPr/>
      <dgm:t>
        <a:bodyPr/>
        <a:lstStyle/>
        <a:p>
          <a:r>
            <a:rPr lang="en-US" dirty="0" err="1">
              <a:latin typeface="ScaGoudy" panose="00000400000000000000" pitchFamily="2" charset="0"/>
            </a:rPr>
            <a:t>aṣṭa</a:t>
          </a:r>
          <a:r>
            <a:rPr lang="en-US" dirty="0">
              <a:latin typeface="ScaGoudy" panose="00000400000000000000" pitchFamily="2" charset="0"/>
            </a:rPr>
            <a:t> </a:t>
          </a:r>
          <a:r>
            <a:rPr lang="en-US" dirty="0" err="1">
              <a:latin typeface="ScaGoudy" panose="00000400000000000000" pitchFamily="2" charset="0"/>
            </a:rPr>
            <a:t>kāla</a:t>
          </a:r>
          <a:r>
            <a:rPr lang="en-US" dirty="0">
              <a:latin typeface="ScaGoudy" panose="00000400000000000000" pitchFamily="2" charset="0"/>
            </a:rPr>
            <a:t> </a:t>
          </a:r>
          <a:r>
            <a:rPr lang="en-US" dirty="0" err="1">
              <a:latin typeface="ScaGoudy" panose="00000400000000000000" pitchFamily="2" charset="0"/>
            </a:rPr>
            <a:t>bhajana</a:t>
          </a:r>
          <a:r>
            <a:rPr lang="en-US" dirty="0">
              <a:latin typeface="ScaGoudy" panose="00000400000000000000" pitchFamily="2" charset="0"/>
            </a:rPr>
            <a:t> (</a:t>
          </a:r>
          <a:r>
            <a:rPr lang="en-US" dirty="0" err="1">
              <a:latin typeface="ScaGoudy" panose="00000400000000000000" pitchFamily="2" charset="0"/>
            </a:rPr>
            <a:t>aṣṭa</a:t>
          </a:r>
          <a:r>
            <a:rPr lang="en-US" dirty="0">
              <a:latin typeface="ScaGoudy" panose="00000400000000000000" pitchFamily="2" charset="0"/>
            </a:rPr>
            <a:t> </a:t>
          </a:r>
          <a:r>
            <a:rPr lang="en-US" dirty="0" err="1">
              <a:latin typeface="ScaGoudy" panose="00000400000000000000" pitchFamily="2" charset="0"/>
            </a:rPr>
            <a:t>yāma</a:t>
          </a:r>
          <a:r>
            <a:rPr lang="en-US" dirty="0">
              <a:latin typeface="ScaGoudy" panose="00000400000000000000" pitchFamily="2" charset="0"/>
            </a:rPr>
            <a:t>)</a:t>
          </a:r>
        </a:p>
      </dgm:t>
    </dgm:pt>
    <dgm:pt modelId="{1E0D2465-AE81-442A-83D6-3E8DBCB69A2C}" type="parTrans" cxnId="{31DEBFD1-769A-4BE7-84AD-8C6089571181}">
      <dgm:prSet/>
      <dgm:spPr/>
      <dgm:t>
        <a:bodyPr/>
        <a:lstStyle/>
        <a:p>
          <a:endParaRPr lang="en-US"/>
        </a:p>
      </dgm:t>
    </dgm:pt>
    <dgm:pt modelId="{BD50DE06-B300-4A9A-8D82-1BFBB576D754}" type="sibTrans" cxnId="{31DEBFD1-769A-4BE7-84AD-8C6089571181}">
      <dgm:prSet/>
      <dgm:spPr/>
      <dgm:t>
        <a:bodyPr/>
        <a:lstStyle/>
        <a:p>
          <a:endParaRPr lang="en-US"/>
        </a:p>
      </dgm:t>
    </dgm:pt>
    <dgm:pt modelId="{3ADD3216-0D3D-4334-AA41-440C76CA357D}">
      <dgm:prSet phldrT="[Text]"/>
      <dgm:spPr/>
      <dgm:t>
        <a:bodyPr/>
        <a:lstStyle/>
        <a:p>
          <a:r>
            <a:rPr lang="en-US" b="0" i="1" dirty="0">
              <a:latin typeface="ScaGoudy" panose="00000400000000000000" pitchFamily="2" charset="0"/>
            </a:rPr>
            <a:t>Hare</a:t>
          </a:r>
          <a:r>
            <a:rPr lang="en-US" b="0" i="0" dirty="0">
              <a:latin typeface="ScaGoudy" panose="00000400000000000000" pitchFamily="2" charset="0"/>
            </a:rPr>
            <a:t> </a:t>
          </a:r>
          <a:r>
            <a:rPr lang="en-US" b="0" i="1" dirty="0" err="1">
              <a:latin typeface="ScaGoudy" panose="00000400000000000000" pitchFamily="2" charset="0"/>
            </a:rPr>
            <a:t>Kṛṣṇa</a:t>
          </a:r>
          <a:endParaRPr lang="en-US" dirty="0">
            <a:latin typeface="ScaGoudy" panose="00000400000000000000" pitchFamily="2" charset="0"/>
          </a:endParaRPr>
        </a:p>
      </dgm:t>
    </dgm:pt>
    <dgm:pt modelId="{D944ADB0-0DDA-4A7D-83F0-00EDE761878D}" type="parTrans" cxnId="{CFEA0A18-79B1-44F8-9642-0F4FFD1A59E3}">
      <dgm:prSet/>
      <dgm:spPr/>
      <dgm:t>
        <a:bodyPr/>
        <a:lstStyle/>
        <a:p>
          <a:endParaRPr lang="en-US"/>
        </a:p>
      </dgm:t>
    </dgm:pt>
    <dgm:pt modelId="{E929F174-55EE-4EB8-B527-D07C7BF7F096}" type="sibTrans" cxnId="{CFEA0A18-79B1-44F8-9642-0F4FFD1A59E3}">
      <dgm:prSet/>
      <dgm:spPr/>
      <dgm:t>
        <a:bodyPr/>
        <a:lstStyle/>
        <a:p>
          <a:endParaRPr lang="en-US"/>
        </a:p>
      </dgm:t>
    </dgm:pt>
    <dgm:pt modelId="{BFBFC122-DC24-4957-95DA-30D89450D900}">
      <dgm:prSet phldrT="[Text]"/>
      <dgm:spPr/>
      <dgm:t>
        <a:bodyPr/>
        <a:lstStyle/>
        <a:p>
          <a:r>
            <a:rPr lang="en-US" b="0" i="1">
              <a:latin typeface="ScaGoudy" panose="00000400000000000000" pitchFamily="2" charset="0"/>
            </a:rPr>
            <a:t>Kṛṣṇa</a:t>
          </a:r>
          <a:r>
            <a:rPr lang="en-US" b="0" i="0">
              <a:latin typeface="ScaGoudy" panose="00000400000000000000" pitchFamily="2" charset="0"/>
            </a:rPr>
            <a:t> </a:t>
          </a:r>
          <a:r>
            <a:rPr lang="en-US" b="0" i="1">
              <a:latin typeface="ScaGoudy" panose="00000400000000000000" pitchFamily="2" charset="0"/>
            </a:rPr>
            <a:t>Kṛṣṇa</a:t>
          </a:r>
          <a:endParaRPr lang="en-US">
            <a:latin typeface="ScaGoudy" panose="00000400000000000000" pitchFamily="2" charset="0"/>
          </a:endParaRPr>
        </a:p>
      </dgm:t>
    </dgm:pt>
    <dgm:pt modelId="{FB589EC2-3894-4863-A2B1-CF7EF413B653}" type="parTrans" cxnId="{5656465E-7D2A-4AE9-AAAB-7802CAA42C5C}">
      <dgm:prSet/>
      <dgm:spPr/>
      <dgm:t>
        <a:bodyPr/>
        <a:lstStyle/>
        <a:p>
          <a:endParaRPr lang="en-US"/>
        </a:p>
      </dgm:t>
    </dgm:pt>
    <dgm:pt modelId="{840B4F31-70E0-4AAC-8F62-9803DB8C9320}" type="sibTrans" cxnId="{5656465E-7D2A-4AE9-AAAB-7802CAA42C5C}">
      <dgm:prSet/>
      <dgm:spPr/>
      <dgm:t>
        <a:bodyPr/>
        <a:lstStyle/>
        <a:p>
          <a:endParaRPr lang="en-US"/>
        </a:p>
      </dgm:t>
    </dgm:pt>
    <dgm:pt modelId="{572D6D2E-23B9-4F9A-8CF0-30AC570F0C72}">
      <dgm:prSet phldrT="[Text]"/>
      <dgm:spPr/>
      <dgm:t>
        <a:bodyPr/>
        <a:lstStyle/>
        <a:p>
          <a:r>
            <a:rPr lang="en-US" b="0" i="1">
              <a:latin typeface="ScaGoudy" panose="00000400000000000000" pitchFamily="2" charset="0"/>
            </a:rPr>
            <a:t>Hare</a:t>
          </a:r>
          <a:r>
            <a:rPr lang="en-US" b="0" i="0">
              <a:latin typeface="ScaGoudy" panose="00000400000000000000" pitchFamily="2" charset="0"/>
            </a:rPr>
            <a:t> </a:t>
          </a:r>
          <a:r>
            <a:rPr lang="en-US" b="0" i="1">
              <a:latin typeface="ScaGoudy" panose="00000400000000000000" pitchFamily="2" charset="0"/>
            </a:rPr>
            <a:t>Hare</a:t>
          </a:r>
          <a:endParaRPr lang="en-US">
            <a:latin typeface="ScaGoudy" panose="00000400000000000000" pitchFamily="2" charset="0"/>
          </a:endParaRPr>
        </a:p>
      </dgm:t>
    </dgm:pt>
    <dgm:pt modelId="{D2721991-9276-49D8-8C42-68C30332F6C2}" type="parTrans" cxnId="{9A1962F9-57F4-4BD2-865B-A7C3AE21C784}">
      <dgm:prSet/>
      <dgm:spPr/>
      <dgm:t>
        <a:bodyPr/>
        <a:lstStyle/>
        <a:p>
          <a:endParaRPr lang="en-US"/>
        </a:p>
      </dgm:t>
    </dgm:pt>
    <dgm:pt modelId="{F327DDB9-93CA-4EFC-8C89-B04835F3E94D}" type="sibTrans" cxnId="{9A1962F9-57F4-4BD2-865B-A7C3AE21C784}">
      <dgm:prSet/>
      <dgm:spPr/>
      <dgm:t>
        <a:bodyPr/>
        <a:lstStyle/>
        <a:p>
          <a:endParaRPr lang="en-US"/>
        </a:p>
      </dgm:t>
    </dgm:pt>
    <dgm:pt modelId="{D3A67A3E-6233-4268-ADD8-75D3371C21FA}">
      <dgm:prSet phldrT="[Text]"/>
      <dgm:spPr/>
      <dgm:t>
        <a:bodyPr/>
        <a:lstStyle/>
        <a:p>
          <a:r>
            <a:rPr lang="en-US" b="0" i="1">
              <a:latin typeface="ScaGoudy" panose="00000400000000000000" pitchFamily="2" charset="0"/>
            </a:rPr>
            <a:t>Hare</a:t>
          </a:r>
          <a:r>
            <a:rPr lang="en-US" b="0" i="0">
              <a:latin typeface="ScaGoudy" panose="00000400000000000000" pitchFamily="2" charset="0"/>
            </a:rPr>
            <a:t> Rāma</a:t>
          </a:r>
          <a:endParaRPr lang="en-US">
            <a:latin typeface="ScaGoudy" panose="00000400000000000000" pitchFamily="2" charset="0"/>
          </a:endParaRPr>
        </a:p>
      </dgm:t>
    </dgm:pt>
    <dgm:pt modelId="{9E00DAA2-2EFF-4DDA-8FD5-5789C807D742}" type="parTrans" cxnId="{07A55DAE-5B44-4ADE-B0F5-4227D99CCCC8}">
      <dgm:prSet/>
      <dgm:spPr/>
      <dgm:t>
        <a:bodyPr/>
        <a:lstStyle/>
        <a:p>
          <a:endParaRPr lang="en-US"/>
        </a:p>
      </dgm:t>
    </dgm:pt>
    <dgm:pt modelId="{2632D46C-3041-49EB-8137-3570844C0B85}" type="sibTrans" cxnId="{07A55DAE-5B44-4ADE-B0F5-4227D99CCCC8}">
      <dgm:prSet/>
      <dgm:spPr/>
      <dgm:t>
        <a:bodyPr/>
        <a:lstStyle/>
        <a:p>
          <a:endParaRPr lang="en-US"/>
        </a:p>
      </dgm:t>
    </dgm:pt>
    <dgm:pt modelId="{DA88A042-B663-429E-AECE-3170C4FF00CD}">
      <dgm:prSet phldrT="[Text]"/>
      <dgm:spPr/>
      <dgm:t>
        <a:bodyPr/>
        <a:lstStyle/>
        <a:p>
          <a:r>
            <a:rPr lang="en-US" b="0" i="1">
              <a:latin typeface="ScaGoudy" panose="00000400000000000000" pitchFamily="2" charset="0"/>
            </a:rPr>
            <a:t>Hare</a:t>
          </a:r>
          <a:r>
            <a:rPr lang="en-US" b="0" i="0">
              <a:latin typeface="ScaGoudy" panose="00000400000000000000" pitchFamily="2" charset="0"/>
            </a:rPr>
            <a:t> Rāma</a:t>
          </a:r>
          <a:endParaRPr lang="en-US">
            <a:latin typeface="ScaGoudy" panose="00000400000000000000" pitchFamily="2" charset="0"/>
          </a:endParaRPr>
        </a:p>
      </dgm:t>
    </dgm:pt>
    <dgm:pt modelId="{9DD60266-BCAA-4488-8B19-D5847C6676FC}" type="parTrans" cxnId="{DFFF9383-C5B5-445A-9E8C-AAF8CE3DD40F}">
      <dgm:prSet/>
      <dgm:spPr/>
      <dgm:t>
        <a:bodyPr/>
        <a:lstStyle/>
        <a:p>
          <a:endParaRPr lang="en-US"/>
        </a:p>
      </dgm:t>
    </dgm:pt>
    <dgm:pt modelId="{946273DE-FB15-4239-ADC3-44D8BAC8E6E0}" type="sibTrans" cxnId="{DFFF9383-C5B5-445A-9E8C-AAF8CE3DD40F}">
      <dgm:prSet/>
      <dgm:spPr/>
      <dgm:t>
        <a:bodyPr/>
        <a:lstStyle/>
        <a:p>
          <a:endParaRPr lang="en-US"/>
        </a:p>
      </dgm:t>
    </dgm:pt>
    <dgm:pt modelId="{A702F39B-F4E3-4AB0-AEA6-EBE09A430211}">
      <dgm:prSet phldrT="[Text]"/>
      <dgm:spPr/>
      <dgm:t>
        <a:bodyPr/>
        <a:lstStyle/>
        <a:p>
          <a:r>
            <a:rPr lang="en-US" b="0" i="0">
              <a:latin typeface="ScaGoudy" panose="00000400000000000000" pitchFamily="2" charset="0"/>
            </a:rPr>
            <a:t>Rāma Rāma</a:t>
          </a:r>
          <a:endParaRPr lang="en-US">
            <a:latin typeface="ScaGoudy" panose="00000400000000000000" pitchFamily="2" charset="0"/>
          </a:endParaRPr>
        </a:p>
      </dgm:t>
    </dgm:pt>
    <dgm:pt modelId="{F56636FC-1DC7-4470-9278-3CED27A49212}" type="parTrans" cxnId="{DA1E99C8-CC80-4EE0-8ADB-21369D81221D}">
      <dgm:prSet/>
      <dgm:spPr/>
      <dgm:t>
        <a:bodyPr/>
        <a:lstStyle/>
        <a:p>
          <a:endParaRPr lang="en-US"/>
        </a:p>
      </dgm:t>
    </dgm:pt>
    <dgm:pt modelId="{3B1BDED7-3EEC-4957-8FA0-387DB8FC616F}" type="sibTrans" cxnId="{DA1E99C8-CC80-4EE0-8ADB-21369D81221D}">
      <dgm:prSet/>
      <dgm:spPr/>
      <dgm:t>
        <a:bodyPr/>
        <a:lstStyle/>
        <a:p>
          <a:endParaRPr lang="en-US"/>
        </a:p>
      </dgm:t>
    </dgm:pt>
    <dgm:pt modelId="{BA226353-100C-4B58-9F48-1AC88B1FCECE}">
      <dgm:prSet phldrT="[Text]"/>
      <dgm:spPr/>
      <dgm:t>
        <a:bodyPr/>
        <a:lstStyle/>
        <a:p>
          <a:r>
            <a:rPr lang="en-US" b="0" i="1">
              <a:latin typeface="ScaGoudy" panose="00000400000000000000" pitchFamily="2" charset="0"/>
            </a:rPr>
            <a:t>Hare</a:t>
          </a:r>
          <a:r>
            <a:rPr lang="en-US" b="0" i="0">
              <a:latin typeface="ScaGoudy" panose="00000400000000000000" pitchFamily="2" charset="0"/>
            </a:rPr>
            <a:t> </a:t>
          </a:r>
          <a:r>
            <a:rPr lang="en-US" b="0" i="1">
              <a:latin typeface="ScaGoudy" panose="00000400000000000000" pitchFamily="2" charset="0"/>
            </a:rPr>
            <a:t>Hare</a:t>
          </a:r>
          <a:endParaRPr lang="en-US">
            <a:latin typeface="ScaGoudy" panose="00000400000000000000" pitchFamily="2" charset="0"/>
          </a:endParaRPr>
        </a:p>
      </dgm:t>
    </dgm:pt>
    <dgm:pt modelId="{0A6FBFFD-1FED-4503-9A94-60E7AF1857D0}" type="parTrans" cxnId="{9EC73158-0A75-4862-B114-DFB68241E523}">
      <dgm:prSet/>
      <dgm:spPr/>
      <dgm:t>
        <a:bodyPr/>
        <a:lstStyle/>
        <a:p>
          <a:endParaRPr lang="en-US"/>
        </a:p>
      </dgm:t>
    </dgm:pt>
    <dgm:pt modelId="{5B7FE57C-6E96-41C1-8164-80EDBE1130E3}" type="sibTrans" cxnId="{9EC73158-0A75-4862-B114-DFB68241E523}">
      <dgm:prSet/>
      <dgm:spPr/>
      <dgm:t>
        <a:bodyPr/>
        <a:lstStyle/>
        <a:p>
          <a:endParaRPr lang="en-US"/>
        </a:p>
      </dgm:t>
    </dgm:pt>
    <dgm:pt modelId="{A41ADB69-BD30-4AF3-8FC0-DE47FB993237}">
      <dgm:prSet/>
      <dgm:spPr/>
      <dgm:t>
        <a:bodyPr/>
        <a:lstStyle/>
        <a:p>
          <a:r>
            <a:rPr lang="en-US" b="0" i="1">
              <a:latin typeface="ScaGoudy" panose="00000400000000000000" pitchFamily="2" charset="0"/>
            </a:rPr>
            <a:t>Hare</a:t>
          </a:r>
          <a:r>
            <a:rPr lang="en-US" b="0" i="0">
              <a:latin typeface="ScaGoudy" panose="00000400000000000000" pitchFamily="2" charset="0"/>
            </a:rPr>
            <a:t> </a:t>
          </a:r>
          <a:r>
            <a:rPr lang="en-US" b="0" i="1">
              <a:latin typeface="ScaGoudy" panose="00000400000000000000" pitchFamily="2" charset="0"/>
            </a:rPr>
            <a:t>Kṛṣṇa</a:t>
          </a:r>
          <a:endParaRPr lang="en-US">
            <a:latin typeface="ScaGoudy" panose="00000400000000000000" pitchFamily="2" charset="0"/>
          </a:endParaRPr>
        </a:p>
      </dgm:t>
    </dgm:pt>
    <dgm:pt modelId="{07BE9AC3-038F-4E22-B82F-7D14388F357B}" type="parTrans" cxnId="{0E1ACA67-EAF8-4EE8-BF3B-85327AE93C5A}">
      <dgm:prSet/>
      <dgm:spPr/>
      <dgm:t>
        <a:bodyPr/>
        <a:lstStyle/>
        <a:p>
          <a:endParaRPr lang="en-US"/>
        </a:p>
      </dgm:t>
    </dgm:pt>
    <dgm:pt modelId="{C1E513A9-6EF6-410A-B37B-18272A0DC3F8}" type="sibTrans" cxnId="{0E1ACA67-EAF8-4EE8-BF3B-85327AE93C5A}">
      <dgm:prSet/>
      <dgm:spPr/>
      <dgm:t>
        <a:bodyPr/>
        <a:lstStyle/>
        <a:p>
          <a:endParaRPr lang="en-US"/>
        </a:p>
      </dgm:t>
    </dgm:pt>
    <dgm:pt modelId="{A236192B-9D18-4474-BC47-C4BEF3F50003}">
      <dgm:prSet phldrT="[Text]"/>
      <dgm:spPr/>
      <dgm:t>
        <a:bodyPr/>
        <a:lstStyle/>
        <a:p>
          <a:r>
            <a:rPr lang="en-US">
              <a:latin typeface="ScaGoudy" panose="00000400000000000000" pitchFamily="2" charset="0"/>
            </a:rPr>
            <a:t>tṛṇād api su-nīcena...</a:t>
          </a:r>
        </a:p>
      </dgm:t>
    </dgm:pt>
    <dgm:pt modelId="{985DB166-E4BE-4416-9489-018B13DC0934}" type="parTrans" cxnId="{85C34F0A-7667-4A07-98A2-EB67C507BEA3}">
      <dgm:prSet/>
      <dgm:spPr/>
      <dgm:t>
        <a:bodyPr/>
        <a:lstStyle/>
        <a:p>
          <a:endParaRPr lang="en-US"/>
        </a:p>
      </dgm:t>
    </dgm:pt>
    <dgm:pt modelId="{EC9D78C0-3ABB-4676-A863-BB2B1DADF40F}" type="sibTrans" cxnId="{85C34F0A-7667-4A07-98A2-EB67C507BEA3}">
      <dgm:prSet/>
      <dgm:spPr/>
      <dgm:t>
        <a:bodyPr/>
        <a:lstStyle/>
        <a:p>
          <a:endParaRPr lang="en-US"/>
        </a:p>
      </dgm:t>
    </dgm:pt>
    <dgm:pt modelId="{A38F2DE6-DC90-41B5-A297-FBC3D562F350}">
      <dgm:prSet phldrT="[Text]"/>
      <dgm:spPr/>
      <dgm:t>
        <a:bodyPr/>
        <a:lstStyle/>
        <a:p>
          <a:r>
            <a:rPr lang="en-US">
              <a:latin typeface="ScaGoudy" panose="00000400000000000000" pitchFamily="2" charset="0"/>
            </a:rPr>
            <a:t>ceto-darpaṇa-mārjanaḿ</a:t>
          </a:r>
        </a:p>
      </dgm:t>
    </dgm:pt>
    <dgm:pt modelId="{AC5B68B6-FEC3-45BA-ADC8-A7D718E067E1}" type="parTrans" cxnId="{F014B1A5-157D-4B05-B34D-06927ADA1083}">
      <dgm:prSet/>
      <dgm:spPr/>
      <dgm:t>
        <a:bodyPr/>
        <a:lstStyle/>
        <a:p>
          <a:endParaRPr lang="en-US"/>
        </a:p>
      </dgm:t>
    </dgm:pt>
    <dgm:pt modelId="{9DB5BEF4-A141-4B0E-8C89-5ED70AD64213}" type="sibTrans" cxnId="{F014B1A5-157D-4B05-B34D-06927ADA1083}">
      <dgm:prSet/>
      <dgm:spPr/>
      <dgm:t>
        <a:bodyPr/>
        <a:lstStyle/>
        <a:p>
          <a:endParaRPr lang="en-US"/>
        </a:p>
      </dgm:t>
    </dgm:pt>
    <dgm:pt modelId="{9E5A552F-8AED-4711-919D-6A0D858EB308}">
      <dgm:prSet/>
      <dgm:spPr/>
      <dgm:t>
        <a:bodyPr/>
        <a:lstStyle/>
        <a:p>
          <a:r>
            <a:rPr lang="en-US" b="0" i="1" dirty="0">
              <a:latin typeface="ScaGoudy" panose="00000400000000000000" pitchFamily="2" charset="0"/>
            </a:rPr>
            <a:t>sraddha</a:t>
          </a:r>
          <a:r>
            <a:rPr lang="en-US" b="0" i="0" dirty="0">
              <a:latin typeface="ScaGoudy" panose="00000400000000000000" pitchFamily="2" charset="0"/>
            </a:rPr>
            <a:t> </a:t>
          </a:r>
          <a:endParaRPr lang="en-US" dirty="0">
            <a:latin typeface="ScaGoudy" panose="00000400000000000000" pitchFamily="2" charset="0"/>
          </a:endParaRPr>
        </a:p>
      </dgm:t>
    </dgm:pt>
    <dgm:pt modelId="{5E19DD5D-4C6E-4F48-BEA1-DDB518B96615}" type="parTrans" cxnId="{69543658-48FD-41FD-9793-CEBD517D2F34}">
      <dgm:prSet/>
      <dgm:spPr/>
      <dgm:t>
        <a:bodyPr/>
        <a:lstStyle/>
        <a:p>
          <a:endParaRPr lang="en-US"/>
        </a:p>
      </dgm:t>
    </dgm:pt>
    <dgm:pt modelId="{07655521-DF36-4FE8-A0AE-E093A5826BBD}" type="sibTrans" cxnId="{69543658-48FD-41FD-9793-CEBD517D2F34}">
      <dgm:prSet/>
      <dgm:spPr/>
      <dgm:t>
        <a:bodyPr/>
        <a:lstStyle/>
        <a:p>
          <a:endParaRPr lang="en-US"/>
        </a:p>
      </dgm:t>
    </dgm:pt>
    <dgm:pt modelId="{0A91AC1D-CAF6-42AF-A471-920C94E2F987}">
      <dgm:prSet/>
      <dgm:spPr/>
      <dgm:t>
        <a:bodyPr/>
        <a:lstStyle/>
        <a:p>
          <a:r>
            <a:rPr lang="en-US" dirty="0">
              <a:latin typeface="ScaGoudy" panose="00000400000000000000" pitchFamily="2" charset="0"/>
            </a:rPr>
            <a:t>1) Prathama-</a:t>
          </a:r>
          <a:r>
            <a:rPr lang="en-US" dirty="0" err="1">
              <a:latin typeface="ScaGoudy" panose="00000400000000000000" pitchFamily="2" charset="0"/>
            </a:rPr>
            <a:t>yāma</a:t>
          </a:r>
          <a:r>
            <a:rPr lang="en-US" dirty="0">
              <a:latin typeface="ScaGoudy" panose="00000400000000000000" pitchFamily="2" charset="0"/>
            </a:rPr>
            <a:t> </a:t>
          </a:r>
          <a:r>
            <a:rPr lang="en-US" dirty="0" err="1">
              <a:latin typeface="ScaGoudy" panose="00000400000000000000" pitchFamily="2" charset="0"/>
            </a:rPr>
            <a:t>S</a:t>
          </a:r>
          <a:r>
            <a:rPr lang="en-US" b="0" i="1" dirty="0" err="1">
              <a:latin typeface="ScaGoudy" panose="00000400000000000000" pitchFamily="2" charset="0"/>
            </a:rPr>
            <a:t>ādhana</a:t>
          </a:r>
          <a:r>
            <a:rPr lang="en-US" b="0" i="1" dirty="0">
              <a:latin typeface="ScaGoudy" panose="00000400000000000000" pitchFamily="2" charset="0"/>
            </a:rPr>
            <a:t> (</a:t>
          </a:r>
          <a:r>
            <a:rPr lang="en-US" dirty="0">
              <a:latin typeface="ScaGoudy" panose="00000400000000000000" pitchFamily="2" charset="0"/>
            </a:rPr>
            <a:t>End of Night)</a:t>
          </a:r>
        </a:p>
      </dgm:t>
    </dgm:pt>
    <dgm:pt modelId="{A8DF8227-3D0C-4DA2-8526-72E23796FC8E}" type="parTrans" cxnId="{109FE31E-4432-430D-B7D2-6696C034B693}">
      <dgm:prSet/>
      <dgm:spPr/>
      <dgm:t>
        <a:bodyPr/>
        <a:lstStyle/>
        <a:p>
          <a:endParaRPr lang="en-US"/>
        </a:p>
      </dgm:t>
    </dgm:pt>
    <dgm:pt modelId="{CEEA79EC-22B2-4987-B434-0F9AED001312}" type="sibTrans" cxnId="{109FE31E-4432-430D-B7D2-6696C034B693}">
      <dgm:prSet/>
      <dgm:spPr/>
      <dgm:t>
        <a:bodyPr/>
        <a:lstStyle/>
        <a:p>
          <a:endParaRPr lang="en-US"/>
        </a:p>
      </dgm:t>
    </dgm:pt>
    <dgm:pt modelId="{782ECD71-D54E-4684-A393-3F63ACEC7842}">
      <dgm:prSet phldrT="[Text]"/>
      <dgm:spPr/>
      <dgm:t>
        <a:bodyPr/>
        <a:lstStyle/>
        <a:p>
          <a:r>
            <a:rPr lang="en-US">
              <a:latin typeface="ScaGoudy" panose="00000400000000000000" pitchFamily="2" charset="0"/>
            </a:rPr>
            <a:t>nāmnām akāri...</a:t>
          </a:r>
        </a:p>
      </dgm:t>
    </dgm:pt>
    <dgm:pt modelId="{8D2C8F5E-9603-4F4E-88B7-A431C9CBEE54}" type="parTrans" cxnId="{EEDCC6FB-6637-4CF8-A702-6180B8CC4C21}">
      <dgm:prSet/>
      <dgm:spPr/>
      <dgm:t>
        <a:bodyPr/>
        <a:lstStyle/>
        <a:p>
          <a:endParaRPr lang="en-US"/>
        </a:p>
      </dgm:t>
    </dgm:pt>
    <dgm:pt modelId="{4ADA7FEF-9B07-4BC6-9F7E-23FBE19D043D}" type="sibTrans" cxnId="{EEDCC6FB-6637-4CF8-A702-6180B8CC4C21}">
      <dgm:prSet/>
      <dgm:spPr/>
      <dgm:t>
        <a:bodyPr/>
        <a:lstStyle/>
        <a:p>
          <a:endParaRPr lang="en-US"/>
        </a:p>
      </dgm:t>
    </dgm:pt>
    <dgm:pt modelId="{DF7717BF-B420-462F-ABFF-AB22B712BD72}">
      <dgm:prSet/>
      <dgm:spPr/>
      <dgm:t>
        <a:bodyPr/>
        <a:lstStyle/>
        <a:p>
          <a:r>
            <a:rPr lang="en-US" dirty="0">
              <a:latin typeface="ScaGoudy" panose="00000400000000000000" pitchFamily="2" charset="0"/>
            </a:rPr>
            <a:t>2) </a:t>
          </a:r>
          <a:r>
            <a:rPr lang="en-US" dirty="0" err="1">
              <a:latin typeface="ScaGoudy" panose="00000400000000000000" pitchFamily="2" charset="0"/>
            </a:rPr>
            <a:t>D</a:t>
          </a:r>
          <a:r>
            <a:rPr lang="en-US" b="0" i="1" dirty="0" err="1">
              <a:latin typeface="ScaGoudy" panose="00000400000000000000" pitchFamily="2" charset="0"/>
            </a:rPr>
            <a:t>vitīya</a:t>
          </a:r>
          <a:r>
            <a:rPr lang="en-US" dirty="0" err="1">
              <a:latin typeface="ScaGoudy" panose="00000400000000000000" pitchFamily="2" charset="0"/>
            </a:rPr>
            <a:t>-yāma</a:t>
          </a:r>
          <a:r>
            <a:rPr lang="en-US" dirty="0">
              <a:latin typeface="ScaGoudy" panose="00000400000000000000" pitchFamily="2" charset="0"/>
            </a:rPr>
            <a:t> </a:t>
          </a:r>
          <a:r>
            <a:rPr lang="en-US" dirty="0" err="1">
              <a:latin typeface="ScaGoudy" panose="00000400000000000000" pitchFamily="2" charset="0"/>
            </a:rPr>
            <a:t>S</a:t>
          </a:r>
          <a:r>
            <a:rPr lang="en-US" b="0" i="1" dirty="0" err="1">
              <a:latin typeface="ScaGoudy" panose="00000400000000000000" pitchFamily="2" charset="0"/>
            </a:rPr>
            <a:t>ādhana</a:t>
          </a:r>
          <a:r>
            <a:rPr lang="en-US" dirty="0">
              <a:latin typeface="ScaGoudy" panose="00000400000000000000" pitchFamily="2" charset="0"/>
            </a:rPr>
            <a:t> (Morning)</a:t>
          </a:r>
        </a:p>
      </dgm:t>
    </dgm:pt>
    <dgm:pt modelId="{AE2E8799-1AD3-4C05-B543-9EEB2DFB9E26}" type="parTrans" cxnId="{043539E5-6BCA-49DA-8F29-EB01F3D22E7D}">
      <dgm:prSet/>
      <dgm:spPr/>
      <dgm:t>
        <a:bodyPr/>
        <a:lstStyle/>
        <a:p>
          <a:endParaRPr lang="en-US"/>
        </a:p>
      </dgm:t>
    </dgm:pt>
    <dgm:pt modelId="{C1448066-CFD6-4FC6-8828-E4B09F4FCAFB}" type="sibTrans" cxnId="{043539E5-6BCA-49DA-8F29-EB01F3D22E7D}">
      <dgm:prSet/>
      <dgm:spPr/>
      <dgm:t>
        <a:bodyPr/>
        <a:lstStyle/>
        <a:p>
          <a:endParaRPr lang="en-US"/>
        </a:p>
      </dgm:t>
    </dgm:pt>
    <dgm:pt modelId="{7C375C46-4472-4B03-91F4-EC505A1A0B95}">
      <dgm:prSet phldrT="[Text]"/>
      <dgm:spPr/>
      <dgm:t>
        <a:bodyPr/>
        <a:lstStyle/>
        <a:p>
          <a:r>
            <a:rPr lang="en-US">
              <a:latin typeface="ScaGoudy" panose="00000400000000000000" pitchFamily="2" charset="0"/>
            </a:rPr>
            <a:t>sadhu-</a:t>
          </a:r>
          <a:r>
            <a:rPr lang="en-US" b="0" i="1">
              <a:latin typeface="ScaGoudy" panose="00000400000000000000" pitchFamily="2" charset="0"/>
            </a:rPr>
            <a:t>saṅge</a:t>
          </a:r>
          <a:r>
            <a:rPr lang="en-US" b="0" i="0">
              <a:latin typeface="ScaGoudy" panose="00000400000000000000" pitchFamily="2" charset="0"/>
            </a:rPr>
            <a:t> &amp; a</a:t>
          </a:r>
          <a:r>
            <a:rPr lang="en-US">
              <a:latin typeface="ScaGoudy" panose="00000400000000000000" pitchFamily="2" charset="0"/>
            </a:rPr>
            <a:t>nartha-nivṛtti</a:t>
          </a:r>
        </a:p>
      </dgm:t>
    </dgm:pt>
    <dgm:pt modelId="{5337F401-03A1-4448-8710-510471926B7C}" type="parTrans" cxnId="{D8606293-92E7-46B4-8B7F-6C5B763774A6}">
      <dgm:prSet/>
      <dgm:spPr/>
      <dgm:t>
        <a:bodyPr/>
        <a:lstStyle/>
        <a:p>
          <a:endParaRPr lang="en-US"/>
        </a:p>
      </dgm:t>
    </dgm:pt>
    <dgm:pt modelId="{F1752184-0267-4F93-86C7-995051780FC0}" type="sibTrans" cxnId="{D8606293-92E7-46B4-8B7F-6C5B763774A6}">
      <dgm:prSet/>
      <dgm:spPr/>
      <dgm:t>
        <a:bodyPr/>
        <a:lstStyle/>
        <a:p>
          <a:endParaRPr lang="en-US"/>
        </a:p>
      </dgm:t>
    </dgm:pt>
    <dgm:pt modelId="{05BABB04-4DF2-451B-922D-87CB3EBCE7D1}">
      <dgm:prSet/>
      <dgm:spPr/>
      <dgm:t>
        <a:bodyPr/>
        <a:lstStyle/>
        <a:p>
          <a:r>
            <a:rPr lang="en-US" dirty="0">
              <a:latin typeface="ScaGoudy" panose="00000400000000000000" pitchFamily="2" charset="0"/>
            </a:rPr>
            <a:t>3) </a:t>
          </a:r>
          <a:r>
            <a:rPr lang="en-US" dirty="0" err="1">
              <a:latin typeface="ScaGoudy" panose="00000400000000000000" pitchFamily="2" charset="0"/>
            </a:rPr>
            <a:t>Trtiya-yāma</a:t>
          </a:r>
          <a:r>
            <a:rPr lang="en-US" dirty="0">
              <a:latin typeface="ScaGoudy" panose="00000400000000000000" pitchFamily="2" charset="0"/>
            </a:rPr>
            <a:t> </a:t>
          </a:r>
          <a:r>
            <a:rPr lang="en-US" dirty="0" err="1">
              <a:latin typeface="ScaGoudy" panose="00000400000000000000" pitchFamily="2" charset="0"/>
            </a:rPr>
            <a:t>S</a:t>
          </a:r>
          <a:r>
            <a:rPr lang="en-US" b="0" i="1" dirty="0" err="1">
              <a:latin typeface="ScaGoudy" panose="00000400000000000000" pitchFamily="2" charset="0"/>
            </a:rPr>
            <a:t>ādhana</a:t>
          </a:r>
          <a:r>
            <a:rPr lang="en-US" dirty="0">
              <a:latin typeface="ScaGoudy" panose="00000400000000000000" pitchFamily="2" charset="0"/>
            </a:rPr>
            <a:t> (Forenoon)</a:t>
          </a:r>
        </a:p>
      </dgm:t>
    </dgm:pt>
    <dgm:pt modelId="{0B05CF40-82B8-4F1F-A4BF-2292718F2A64}" type="parTrans" cxnId="{3C6A51B6-CA13-4CC8-802D-D2409F877BDE}">
      <dgm:prSet/>
      <dgm:spPr/>
      <dgm:t>
        <a:bodyPr/>
        <a:lstStyle/>
        <a:p>
          <a:endParaRPr lang="en-US"/>
        </a:p>
      </dgm:t>
    </dgm:pt>
    <dgm:pt modelId="{429A7C2A-1A2C-4056-9AF5-FB2FE3A88D9E}" type="sibTrans" cxnId="{3C6A51B6-CA13-4CC8-802D-D2409F877BDE}">
      <dgm:prSet/>
      <dgm:spPr/>
      <dgm:t>
        <a:bodyPr/>
        <a:lstStyle/>
        <a:p>
          <a:endParaRPr lang="en-US"/>
        </a:p>
      </dgm:t>
    </dgm:pt>
    <dgm:pt modelId="{12F08E10-D6B2-43CA-913C-08ED29AE8BC7}">
      <dgm:prSet/>
      <dgm:spPr/>
      <dgm:t>
        <a:bodyPr/>
        <a:lstStyle/>
        <a:p>
          <a:r>
            <a:rPr lang="en-US">
              <a:latin typeface="ScaGoudy" panose="00000400000000000000" pitchFamily="2" charset="0"/>
            </a:rPr>
            <a:t>Nistha-bhajana</a:t>
          </a:r>
        </a:p>
      </dgm:t>
    </dgm:pt>
    <dgm:pt modelId="{EE4C21B2-0A06-4A86-BB1B-8D76A0F51A49}" type="parTrans" cxnId="{9FEBA953-721F-43AF-A3D1-6BB9565B6F6A}">
      <dgm:prSet/>
      <dgm:spPr/>
      <dgm:t>
        <a:bodyPr/>
        <a:lstStyle/>
        <a:p>
          <a:endParaRPr lang="en-US"/>
        </a:p>
      </dgm:t>
    </dgm:pt>
    <dgm:pt modelId="{497C0C52-AF5B-4271-AB08-F95162686DAD}" type="sibTrans" cxnId="{9FEBA953-721F-43AF-A3D1-6BB9565B6F6A}">
      <dgm:prSet/>
      <dgm:spPr/>
      <dgm:t>
        <a:bodyPr/>
        <a:lstStyle/>
        <a:p>
          <a:endParaRPr lang="en-US"/>
        </a:p>
      </dgm:t>
    </dgm:pt>
    <dgm:pt modelId="{CE098B3F-2DDF-419D-814E-7DDA8DA00E5D}">
      <dgm:prSet phldrT="[Text]"/>
      <dgm:spPr/>
      <dgm:t>
        <a:bodyPr/>
        <a:lstStyle/>
        <a:p>
          <a:r>
            <a:rPr lang="en-US">
              <a:latin typeface="ScaGoudy" panose="00000400000000000000" pitchFamily="2" charset="0"/>
            </a:rPr>
            <a:t>na dhanaḿ na janaḿ...</a:t>
          </a:r>
        </a:p>
      </dgm:t>
    </dgm:pt>
    <dgm:pt modelId="{B5236070-C1D5-4CC9-A6F8-DA40C72B997E}" type="parTrans" cxnId="{FC52EE12-3641-48C6-A9C9-2D8B26F38D88}">
      <dgm:prSet/>
      <dgm:spPr/>
      <dgm:t>
        <a:bodyPr/>
        <a:lstStyle/>
        <a:p>
          <a:endParaRPr lang="en-US"/>
        </a:p>
      </dgm:t>
    </dgm:pt>
    <dgm:pt modelId="{FC00A6C8-F06D-4F03-930C-1CF16D89EA6D}" type="sibTrans" cxnId="{FC52EE12-3641-48C6-A9C9-2D8B26F38D88}">
      <dgm:prSet/>
      <dgm:spPr/>
      <dgm:t>
        <a:bodyPr/>
        <a:lstStyle/>
        <a:p>
          <a:endParaRPr lang="en-US"/>
        </a:p>
      </dgm:t>
    </dgm:pt>
    <dgm:pt modelId="{566908CA-B720-481D-830F-8E9CAB103724}">
      <dgm:prSet phldrT="[Text]"/>
      <dgm:spPr/>
      <dgm:t>
        <a:bodyPr/>
        <a:lstStyle/>
        <a:p>
          <a:r>
            <a:rPr lang="en-US" dirty="0">
              <a:latin typeface="ScaGoudy" panose="00000400000000000000" pitchFamily="2" charset="0"/>
            </a:rPr>
            <a:t>4) </a:t>
          </a:r>
          <a:r>
            <a:rPr lang="en-US" dirty="0" err="1">
              <a:latin typeface="ScaGoudy" panose="00000400000000000000" pitchFamily="2" charset="0"/>
            </a:rPr>
            <a:t>Caturtha-yāma</a:t>
          </a:r>
          <a:r>
            <a:rPr lang="en-US" dirty="0">
              <a:latin typeface="ScaGoudy" panose="00000400000000000000" pitchFamily="2" charset="0"/>
            </a:rPr>
            <a:t> </a:t>
          </a:r>
          <a:r>
            <a:rPr lang="en-US" dirty="0" err="1">
              <a:latin typeface="ScaGoudy" panose="00000400000000000000" pitchFamily="2" charset="0"/>
            </a:rPr>
            <a:t>S</a:t>
          </a:r>
          <a:r>
            <a:rPr lang="en-US" b="0" i="1" dirty="0" err="1">
              <a:latin typeface="ScaGoudy" panose="00000400000000000000" pitchFamily="2" charset="0"/>
            </a:rPr>
            <a:t>ādhana</a:t>
          </a:r>
          <a:r>
            <a:rPr lang="en-US" dirty="0">
              <a:latin typeface="ScaGoudy" panose="00000400000000000000" pitchFamily="2" charset="0"/>
            </a:rPr>
            <a:t> (Midday)</a:t>
          </a:r>
        </a:p>
      </dgm:t>
    </dgm:pt>
    <dgm:pt modelId="{FCF7D6DA-82FB-4DD3-BFBF-2FE483E5A77B}" type="parTrans" cxnId="{394C79CE-8DA4-4086-B12B-E7283A52CC75}">
      <dgm:prSet/>
      <dgm:spPr/>
      <dgm:t>
        <a:bodyPr/>
        <a:lstStyle/>
        <a:p>
          <a:endParaRPr lang="en-US"/>
        </a:p>
      </dgm:t>
    </dgm:pt>
    <dgm:pt modelId="{04CBF7B9-9B40-4680-AF7D-BF352F01D4B3}" type="sibTrans" cxnId="{394C79CE-8DA4-4086-B12B-E7283A52CC75}">
      <dgm:prSet/>
      <dgm:spPr/>
      <dgm:t>
        <a:bodyPr/>
        <a:lstStyle/>
        <a:p>
          <a:endParaRPr lang="en-US"/>
        </a:p>
      </dgm:t>
    </dgm:pt>
    <dgm:pt modelId="{F6C29ABA-933D-4D41-A6A2-E413FA1C2874}">
      <dgm:prSet phldrT="[Text]"/>
      <dgm:spPr/>
      <dgm:t>
        <a:bodyPr/>
        <a:lstStyle/>
        <a:p>
          <a:r>
            <a:rPr lang="en-US">
              <a:latin typeface="ScaGoudy" panose="00000400000000000000" pitchFamily="2" charset="0"/>
            </a:rPr>
            <a:t>Ruci-bhajana</a:t>
          </a:r>
        </a:p>
      </dgm:t>
    </dgm:pt>
    <dgm:pt modelId="{54ECBA85-4557-4316-A850-F028EA1CE1A4}" type="parTrans" cxnId="{684E5B5A-9534-4E2F-A64B-BAF5F80DCACA}">
      <dgm:prSet/>
      <dgm:spPr/>
      <dgm:t>
        <a:bodyPr/>
        <a:lstStyle/>
        <a:p>
          <a:endParaRPr lang="en-US"/>
        </a:p>
      </dgm:t>
    </dgm:pt>
    <dgm:pt modelId="{66B917E7-EE05-46F0-B16C-642969822F28}" type="sibTrans" cxnId="{684E5B5A-9534-4E2F-A64B-BAF5F80DCACA}">
      <dgm:prSet/>
      <dgm:spPr/>
      <dgm:t>
        <a:bodyPr/>
        <a:lstStyle/>
        <a:p>
          <a:endParaRPr lang="en-US"/>
        </a:p>
      </dgm:t>
    </dgm:pt>
    <dgm:pt modelId="{AF9968EF-228F-4DD9-A479-1DBDA87AB659}">
      <dgm:prSet phldrT="[Text]"/>
      <dgm:spPr/>
      <dgm:t>
        <a:bodyPr/>
        <a:lstStyle/>
        <a:p>
          <a:r>
            <a:rPr lang="en-US" b="0" i="1">
              <a:latin typeface="ScaGoudy" panose="00000400000000000000" pitchFamily="2" charset="0"/>
            </a:rPr>
            <a:t>5) Pañcama-</a:t>
          </a:r>
          <a:r>
            <a:rPr lang="en-US">
              <a:latin typeface="ScaGoudy" panose="00000400000000000000" pitchFamily="2" charset="0"/>
            </a:rPr>
            <a:t>yāma S</a:t>
          </a:r>
          <a:r>
            <a:rPr lang="en-US" b="0" i="1">
              <a:latin typeface="ScaGoudy" panose="00000400000000000000" pitchFamily="2" charset="0"/>
            </a:rPr>
            <a:t>ādhana</a:t>
          </a:r>
          <a:r>
            <a:rPr lang="en-US">
              <a:latin typeface="ScaGoudy" panose="00000400000000000000" pitchFamily="2" charset="0"/>
            </a:rPr>
            <a:t> (Afternoon)</a:t>
          </a:r>
        </a:p>
      </dgm:t>
    </dgm:pt>
    <dgm:pt modelId="{2DE4BDA3-EFAC-4227-95DC-07356D3E67C0}" type="parTrans" cxnId="{A29635D6-5C04-41A6-8814-78FD8B42058F}">
      <dgm:prSet/>
      <dgm:spPr/>
      <dgm:t>
        <a:bodyPr/>
        <a:lstStyle/>
        <a:p>
          <a:endParaRPr lang="en-US"/>
        </a:p>
      </dgm:t>
    </dgm:pt>
    <dgm:pt modelId="{6DF407C9-55C8-4240-A708-C25F507386FD}" type="sibTrans" cxnId="{A29635D6-5C04-41A6-8814-78FD8B42058F}">
      <dgm:prSet/>
      <dgm:spPr/>
      <dgm:t>
        <a:bodyPr/>
        <a:lstStyle/>
        <a:p>
          <a:endParaRPr lang="en-US"/>
        </a:p>
      </dgm:t>
    </dgm:pt>
    <dgm:pt modelId="{07A80DB6-82A5-4A6E-96EF-C4C806BEDDDF}">
      <dgm:prSet phldrT="[Text]"/>
      <dgm:spPr/>
      <dgm:t>
        <a:bodyPr/>
        <a:lstStyle/>
        <a:p>
          <a:r>
            <a:rPr lang="en-US">
              <a:latin typeface="ScaGoudy" panose="00000400000000000000" pitchFamily="2" charset="0"/>
            </a:rPr>
            <a:t>ayi nanda-tanuja...</a:t>
          </a:r>
        </a:p>
      </dgm:t>
    </dgm:pt>
    <dgm:pt modelId="{C29013FF-BB60-48E1-BF74-3CE817870AA0}" type="parTrans" cxnId="{7F3C1B1B-4FDA-4394-89B6-5527D5B8C13E}">
      <dgm:prSet/>
      <dgm:spPr/>
      <dgm:t>
        <a:bodyPr/>
        <a:lstStyle/>
        <a:p>
          <a:endParaRPr lang="en-US"/>
        </a:p>
      </dgm:t>
    </dgm:pt>
    <dgm:pt modelId="{E2277CED-AC89-4722-B14C-A215541DC297}" type="sibTrans" cxnId="{7F3C1B1B-4FDA-4394-89B6-5527D5B8C13E}">
      <dgm:prSet/>
      <dgm:spPr/>
      <dgm:t>
        <a:bodyPr/>
        <a:lstStyle/>
        <a:p>
          <a:endParaRPr lang="en-US"/>
        </a:p>
      </dgm:t>
    </dgm:pt>
    <dgm:pt modelId="{E32EF5CE-912A-43C3-B0DD-551B46C17258}">
      <dgm:prSet phldrT="[Text]"/>
      <dgm:spPr/>
      <dgm:t>
        <a:bodyPr/>
        <a:lstStyle/>
        <a:p>
          <a:r>
            <a:rPr lang="en-US">
              <a:latin typeface="ScaGoudy" panose="00000400000000000000" pitchFamily="2" charset="0"/>
            </a:rPr>
            <a:t>nayanaḿ galad-aśru-dhārayā...</a:t>
          </a:r>
        </a:p>
      </dgm:t>
    </dgm:pt>
    <dgm:pt modelId="{E0011D4B-D6A4-4F47-81F9-D0B4AB64EA0C}" type="parTrans" cxnId="{A7D9079D-2AAB-4651-B3DB-6ADC935E8271}">
      <dgm:prSet/>
      <dgm:spPr/>
      <dgm:t>
        <a:bodyPr/>
        <a:lstStyle/>
        <a:p>
          <a:endParaRPr lang="en-US"/>
        </a:p>
      </dgm:t>
    </dgm:pt>
    <dgm:pt modelId="{745F5C0F-9B2C-423C-918E-21AF298BC84D}" type="sibTrans" cxnId="{A7D9079D-2AAB-4651-B3DB-6ADC935E8271}">
      <dgm:prSet/>
      <dgm:spPr/>
      <dgm:t>
        <a:bodyPr/>
        <a:lstStyle/>
        <a:p>
          <a:endParaRPr lang="en-US"/>
        </a:p>
      </dgm:t>
    </dgm:pt>
    <dgm:pt modelId="{85DD7D72-3D67-4FAB-BD5F-30C28CC6D357}">
      <dgm:prSet/>
      <dgm:spPr/>
      <dgm:t>
        <a:bodyPr/>
        <a:lstStyle/>
        <a:p>
          <a:r>
            <a:rPr lang="en-US" b="0" i="1">
              <a:latin typeface="ScaGoudy" panose="00000400000000000000" pitchFamily="2" charset="0"/>
            </a:rPr>
            <a:t>6) Ṣaṣṭha-</a:t>
          </a:r>
          <a:r>
            <a:rPr lang="en-US">
              <a:latin typeface="ScaGoudy" panose="00000400000000000000" pitchFamily="2" charset="0"/>
            </a:rPr>
            <a:t>yāma S</a:t>
          </a:r>
          <a:r>
            <a:rPr lang="en-US" b="0" i="1">
              <a:latin typeface="ScaGoudy" panose="00000400000000000000" pitchFamily="2" charset="0"/>
            </a:rPr>
            <a:t>ādhana (Evening)</a:t>
          </a:r>
          <a:endParaRPr lang="en-US">
            <a:latin typeface="ScaGoudy" panose="00000400000000000000" pitchFamily="2" charset="0"/>
          </a:endParaRPr>
        </a:p>
      </dgm:t>
    </dgm:pt>
    <dgm:pt modelId="{07B12B6D-0F8E-4EC5-8F3A-F75145062C8A}" type="parTrans" cxnId="{E2282670-2072-4249-8D63-ABB852DD5A39}">
      <dgm:prSet/>
      <dgm:spPr/>
      <dgm:t>
        <a:bodyPr/>
        <a:lstStyle/>
        <a:p>
          <a:endParaRPr lang="en-US"/>
        </a:p>
      </dgm:t>
    </dgm:pt>
    <dgm:pt modelId="{593AB67C-ABAC-467D-AC8A-8E44527FE500}" type="sibTrans" cxnId="{E2282670-2072-4249-8D63-ABB852DD5A39}">
      <dgm:prSet/>
      <dgm:spPr/>
      <dgm:t>
        <a:bodyPr/>
        <a:lstStyle/>
        <a:p>
          <a:endParaRPr lang="en-US"/>
        </a:p>
      </dgm:t>
    </dgm:pt>
    <dgm:pt modelId="{40186AAF-829C-4A83-80C2-917B90810084}">
      <dgm:prSet phldrT="[Text]"/>
      <dgm:spPr/>
      <dgm:t>
        <a:bodyPr/>
        <a:lstStyle/>
        <a:p>
          <a:r>
            <a:rPr lang="en-US">
              <a:latin typeface="ScaGoudy" panose="00000400000000000000" pitchFamily="2" charset="0"/>
            </a:rPr>
            <a:t>yugāyitaḿ nimeṣeṇa...</a:t>
          </a:r>
        </a:p>
      </dgm:t>
    </dgm:pt>
    <dgm:pt modelId="{3C75F5E8-06C0-49CA-87F2-F622BD6E30FA}" type="parTrans" cxnId="{FF08D082-64E4-41AE-AE06-39CC930E5A31}">
      <dgm:prSet/>
      <dgm:spPr/>
      <dgm:t>
        <a:bodyPr/>
        <a:lstStyle/>
        <a:p>
          <a:endParaRPr lang="en-US"/>
        </a:p>
      </dgm:t>
    </dgm:pt>
    <dgm:pt modelId="{A4A29199-77A2-4759-9E9E-59F10D006425}" type="sibTrans" cxnId="{FF08D082-64E4-41AE-AE06-39CC930E5A31}">
      <dgm:prSet/>
      <dgm:spPr/>
      <dgm:t>
        <a:bodyPr/>
        <a:lstStyle/>
        <a:p>
          <a:endParaRPr lang="en-US"/>
        </a:p>
      </dgm:t>
    </dgm:pt>
    <dgm:pt modelId="{DD61C74E-6362-4CDB-AD0D-27C07C73822C}">
      <dgm:prSet phldrT="[Text]"/>
      <dgm:spPr/>
      <dgm:t>
        <a:bodyPr/>
        <a:lstStyle/>
        <a:p>
          <a:r>
            <a:rPr lang="en-US">
              <a:latin typeface="ScaGoudy" panose="00000400000000000000" pitchFamily="2" charset="0"/>
            </a:rPr>
            <a:t>āśliṣya vā pāda-ratāḿ...</a:t>
          </a:r>
        </a:p>
      </dgm:t>
    </dgm:pt>
    <dgm:pt modelId="{AC5AC088-1BBB-4E21-87D9-5369383A1E13}" type="parTrans" cxnId="{F53E0DB5-4D38-49AE-806A-257F140DCBA5}">
      <dgm:prSet/>
      <dgm:spPr/>
      <dgm:t>
        <a:bodyPr/>
        <a:lstStyle/>
        <a:p>
          <a:endParaRPr lang="en-US"/>
        </a:p>
      </dgm:t>
    </dgm:pt>
    <dgm:pt modelId="{FB46A6FA-BC19-4B16-B4E5-F72443131F9F}" type="sibTrans" cxnId="{F53E0DB5-4D38-49AE-806A-257F140DCBA5}">
      <dgm:prSet/>
      <dgm:spPr/>
      <dgm:t>
        <a:bodyPr/>
        <a:lstStyle/>
        <a:p>
          <a:endParaRPr lang="en-US"/>
        </a:p>
      </dgm:t>
    </dgm:pt>
    <dgm:pt modelId="{08305484-7996-485D-ADB6-080957B20ED6}">
      <dgm:prSet/>
      <dgm:spPr/>
      <dgm:t>
        <a:bodyPr/>
        <a:lstStyle/>
        <a:p>
          <a:r>
            <a:rPr lang="en-US" b="0" i="1" dirty="0">
              <a:latin typeface="ScaGoudy" panose="00000400000000000000" pitchFamily="2" charset="0"/>
            </a:rPr>
            <a:t>8) </a:t>
          </a:r>
          <a:r>
            <a:rPr lang="en-US" b="0" i="1" dirty="0" err="1">
              <a:latin typeface="ScaGoudy" panose="00000400000000000000" pitchFamily="2" charset="0"/>
            </a:rPr>
            <a:t>Aṣṭama-</a:t>
          </a:r>
          <a:r>
            <a:rPr lang="en-US" dirty="0" err="1">
              <a:latin typeface="ScaGoudy" panose="00000400000000000000" pitchFamily="2" charset="0"/>
            </a:rPr>
            <a:t>yāma</a:t>
          </a:r>
          <a:r>
            <a:rPr lang="en-US" dirty="0">
              <a:latin typeface="ScaGoudy" panose="00000400000000000000" pitchFamily="2" charset="0"/>
            </a:rPr>
            <a:t> </a:t>
          </a:r>
          <a:r>
            <a:rPr lang="en-US" dirty="0" err="1">
              <a:latin typeface="ScaGoudy" panose="00000400000000000000" pitchFamily="2" charset="0"/>
            </a:rPr>
            <a:t>S</a:t>
          </a:r>
          <a:r>
            <a:rPr lang="en-US" b="0" i="1" dirty="0" err="1">
              <a:latin typeface="ScaGoudy" panose="00000400000000000000" pitchFamily="2" charset="0"/>
            </a:rPr>
            <a:t>ādhana</a:t>
          </a:r>
          <a:r>
            <a:rPr lang="en-US" dirty="0">
              <a:latin typeface="ScaGoudy" panose="00000400000000000000" pitchFamily="2" charset="0"/>
            </a:rPr>
            <a:t> (Pastimes at Night)</a:t>
          </a:r>
        </a:p>
      </dgm:t>
    </dgm:pt>
    <dgm:pt modelId="{9D84D890-F991-4894-8B3B-65946DCD09C1}" type="parTrans" cxnId="{881E2791-6C4E-4E89-8ADD-63E0DDAD87F2}">
      <dgm:prSet/>
      <dgm:spPr/>
      <dgm:t>
        <a:bodyPr/>
        <a:lstStyle/>
        <a:p>
          <a:endParaRPr lang="en-US"/>
        </a:p>
      </dgm:t>
    </dgm:pt>
    <dgm:pt modelId="{52BCAE2B-9A70-4FAD-BC7C-623B0C880366}" type="sibTrans" cxnId="{881E2791-6C4E-4E89-8ADD-63E0DDAD87F2}">
      <dgm:prSet/>
      <dgm:spPr/>
      <dgm:t>
        <a:bodyPr/>
        <a:lstStyle/>
        <a:p>
          <a:endParaRPr lang="en-US"/>
        </a:p>
      </dgm:t>
    </dgm:pt>
    <dgm:pt modelId="{78EB8FE5-FF96-4356-8B37-EC751CC84528}">
      <dgm:prSet phldrT="[Text]"/>
      <dgm:spPr/>
      <dgm:t>
        <a:bodyPr/>
        <a:lstStyle/>
        <a:p>
          <a:r>
            <a:rPr lang="en-US">
              <a:latin typeface="ScaGoudy" panose="00000400000000000000" pitchFamily="2" charset="0"/>
            </a:rPr>
            <a:t>Kṛṣṇ</a:t>
          </a:r>
          <a:r>
            <a:rPr lang="en-US" b="0" i="0">
              <a:latin typeface="ScaGoudy" panose="00000400000000000000" pitchFamily="2" charset="0"/>
            </a:rPr>
            <a:t>āsakti</a:t>
          </a:r>
          <a:endParaRPr lang="en-US">
            <a:latin typeface="ScaGoudy" panose="00000400000000000000" pitchFamily="2" charset="0"/>
          </a:endParaRPr>
        </a:p>
      </dgm:t>
    </dgm:pt>
    <dgm:pt modelId="{E59F0652-6101-451E-9C8D-9B86D1697185}" type="parTrans" cxnId="{176CAEAE-5B10-4466-90EB-CFB5C5CADCD6}">
      <dgm:prSet/>
      <dgm:spPr/>
      <dgm:t>
        <a:bodyPr/>
        <a:lstStyle/>
        <a:p>
          <a:endParaRPr lang="en-US"/>
        </a:p>
      </dgm:t>
    </dgm:pt>
    <dgm:pt modelId="{9CB160AB-AB79-43A0-898D-80873895F9C5}" type="sibTrans" cxnId="{176CAEAE-5B10-4466-90EB-CFB5C5CADCD6}">
      <dgm:prSet/>
      <dgm:spPr/>
      <dgm:t>
        <a:bodyPr/>
        <a:lstStyle/>
        <a:p>
          <a:endParaRPr lang="en-US"/>
        </a:p>
      </dgm:t>
    </dgm:pt>
    <dgm:pt modelId="{CF6F30F2-8BE2-4949-8B57-FF292A96510C}">
      <dgm:prSet phldrT="[Text]"/>
      <dgm:spPr/>
      <dgm:t>
        <a:bodyPr/>
        <a:lstStyle/>
        <a:p>
          <a:r>
            <a:rPr lang="en-US" b="0" i="1">
              <a:latin typeface="ScaGoudy" panose="00000400000000000000" pitchFamily="2" charset="0"/>
            </a:rPr>
            <a:t>Bhāva</a:t>
          </a:r>
          <a:endParaRPr lang="en-US">
            <a:latin typeface="ScaGoudy" panose="00000400000000000000" pitchFamily="2" charset="0"/>
          </a:endParaRPr>
        </a:p>
      </dgm:t>
    </dgm:pt>
    <dgm:pt modelId="{3311EE5C-C9D8-4BB2-8C0B-404B62452556}" type="parTrans" cxnId="{6CC6C3F9-57DC-4306-AD74-6EF552BA9BDE}">
      <dgm:prSet/>
      <dgm:spPr/>
      <dgm:t>
        <a:bodyPr/>
        <a:lstStyle/>
        <a:p>
          <a:endParaRPr lang="en-US"/>
        </a:p>
      </dgm:t>
    </dgm:pt>
    <dgm:pt modelId="{C24E9A59-5735-4EA9-B720-8CF3BA6D074E}" type="sibTrans" cxnId="{6CC6C3F9-57DC-4306-AD74-6EF552BA9BDE}">
      <dgm:prSet/>
      <dgm:spPr/>
      <dgm:t>
        <a:bodyPr/>
        <a:lstStyle/>
        <a:p>
          <a:endParaRPr lang="en-US"/>
        </a:p>
      </dgm:t>
    </dgm:pt>
    <dgm:pt modelId="{29198471-01E6-4136-8E6D-756624277EB5}">
      <dgm:prSet phldrT="[Text]"/>
      <dgm:spPr/>
      <dgm:t>
        <a:bodyPr/>
        <a:lstStyle/>
        <a:p>
          <a:r>
            <a:rPr lang="en-US">
              <a:latin typeface="ScaGoudy" panose="00000400000000000000" pitchFamily="2" charset="0"/>
            </a:rPr>
            <a:t>Vipralambha Prema</a:t>
          </a:r>
        </a:p>
      </dgm:t>
    </dgm:pt>
    <dgm:pt modelId="{1451324D-A0C8-4747-80FD-FD44EECA363B}" type="parTrans" cxnId="{ED1CD49C-25F1-4924-BAB6-31D062566B9E}">
      <dgm:prSet/>
      <dgm:spPr/>
      <dgm:t>
        <a:bodyPr/>
        <a:lstStyle/>
        <a:p>
          <a:endParaRPr lang="en-US"/>
        </a:p>
      </dgm:t>
    </dgm:pt>
    <dgm:pt modelId="{C33CEFDA-7C7D-4223-ABF3-CCC30A7F5126}" type="sibTrans" cxnId="{ED1CD49C-25F1-4924-BAB6-31D062566B9E}">
      <dgm:prSet/>
      <dgm:spPr/>
      <dgm:t>
        <a:bodyPr/>
        <a:lstStyle/>
        <a:p>
          <a:endParaRPr lang="en-US"/>
        </a:p>
      </dgm:t>
    </dgm:pt>
    <dgm:pt modelId="{D3C16AB4-30D6-48BD-B3C5-5B7DA69E01C5}">
      <dgm:prSet/>
      <dgm:spPr/>
      <dgm:t>
        <a:bodyPr/>
        <a:lstStyle/>
        <a:p>
          <a:r>
            <a:rPr lang="en-US">
              <a:latin typeface="ScaGoudy" panose="00000400000000000000" pitchFamily="2" charset="0"/>
            </a:rPr>
            <a:t>7) Saptama-yāma S</a:t>
          </a:r>
          <a:r>
            <a:rPr lang="en-US" b="0" i="1">
              <a:latin typeface="ScaGoudy" panose="00000400000000000000" pitchFamily="2" charset="0"/>
            </a:rPr>
            <a:t>ādhana</a:t>
          </a:r>
          <a:r>
            <a:rPr lang="en-US">
              <a:latin typeface="ScaGoudy" panose="00000400000000000000" pitchFamily="2" charset="0"/>
            </a:rPr>
            <a:t> (Late Evening)</a:t>
          </a:r>
        </a:p>
      </dgm:t>
    </dgm:pt>
    <dgm:pt modelId="{FC639273-AB22-421F-8C91-6C211EA406F2}" type="parTrans" cxnId="{30826BC7-10B0-44C0-851F-E40602E5EA26}">
      <dgm:prSet/>
      <dgm:spPr/>
      <dgm:t>
        <a:bodyPr/>
        <a:lstStyle/>
        <a:p>
          <a:endParaRPr lang="en-US"/>
        </a:p>
      </dgm:t>
    </dgm:pt>
    <dgm:pt modelId="{1814BFF5-84AE-4D43-BBA6-2897DDFF368D}" type="sibTrans" cxnId="{30826BC7-10B0-44C0-851F-E40602E5EA26}">
      <dgm:prSet/>
      <dgm:spPr/>
      <dgm:t>
        <a:bodyPr/>
        <a:lstStyle/>
        <a:p>
          <a:endParaRPr lang="en-US"/>
        </a:p>
      </dgm:t>
    </dgm:pt>
    <dgm:pt modelId="{0E9CB7DB-40D9-4319-8C35-BF46F4487C7F}">
      <dgm:prSet phldrT="[Text]"/>
      <dgm:spPr/>
      <dgm:t>
        <a:bodyPr/>
        <a:lstStyle/>
        <a:p>
          <a:r>
            <a:rPr lang="en-US">
              <a:latin typeface="ScaGoudy" panose="00000400000000000000" pitchFamily="2" charset="0"/>
            </a:rPr>
            <a:t>Prema-bhajana Sambhoga</a:t>
          </a:r>
        </a:p>
      </dgm:t>
    </dgm:pt>
    <dgm:pt modelId="{7240D374-95CE-4EFE-A84F-B7CE4723FE45}" type="parTrans" cxnId="{997A81A0-AED1-4889-B883-63DBC872BA43}">
      <dgm:prSet/>
      <dgm:spPr/>
      <dgm:t>
        <a:bodyPr/>
        <a:lstStyle/>
        <a:p>
          <a:endParaRPr lang="en-US"/>
        </a:p>
      </dgm:t>
    </dgm:pt>
    <dgm:pt modelId="{4F9751D4-ADAF-4AEC-8BC0-B71522709196}" type="sibTrans" cxnId="{997A81A0-AED1-4889-B883-63DBC872BA43}">
      <dgm:prSet/>
      <dgm:spPr/>
      <dgm:t>
        <a:bodyPr/>
        <a:lstStyle/>
        <a:p>
          <a:endParaRPr lang="en-US"/>
        </a:p>
      </dgm:t>
    </dgm:pt>
    <dgm:pt modelId="{BF8830C2-C9B9-4D67-B5D2-2DD7C01AE1A0}" type="pres">
      <dgm:prSet presAssocID="{FC6E7D1E-D6BB-45F5-B906-AD6A963B7492}" presName="Name0" presStyleCnt="0">
        <dgm:presLayoutVars>
          <dgm:chPref val="1"/>
          <dgm:dir/>
          <dgm:animOne val="branch"/>
          <dgm:animLvl val="lvl"/>
          <dgm:resizeHandles val="exact"/>
        </dgm:presLayoutVars>
      </dgm:prSet>
      <dgm:spPr/>
    </dgm:pt>
    <dgm:pt modelId="{F3A9EB32-5BDB-46D3-8239-D35DA79C8E78}" type="pres">
      <dgm:prSet presAssocID="{34146D53-2DE1-4B69-A6BE-328A7B8B64DB}" presName="root1" presStyleCnt="0"/>
      <dgm:spPr/>
    </dgm:pt>
    <dgm:pt modelId="{6747A10E-6E03-46B6-A301-1CBFA33ACF89}" type="pres">
      <dgm:prSet presAssocID="{34146D53-2DE1-4B69-A6BE-328A7B8B64DB}" presName="LevelOneTextNode" presStyleLbl="node0" presStyleIdx="0" presStyleCnt="1">
        <dgm:presLayoutVars>
          <dgm:chPref val="3"/>
        </dgm:presLayoutVars>
      </dgm:prSet>
      <dgm:spPr/>
    </dgm:pt>
    <dgm:pt modelId="{AA8AF010-6DA1-48B8-AD0A-3831E6D2F274}" type="pres">
      <dgm:prSet presAssocID="{34146D53-2DE1-4B69-A6BE-328A7B8B64DB}" presName="level2hierChild" presStyleCnt="0"/>
      <dgm:spPr/>
    </dgm:pt>
    <dgm:pt modelId="{CD32F180-C594-4F8E-9D18-BC231122B3A8}" type="pres">
      <dgm:prSet presAssocID="{D944ADB0-0DDA-4A7D-83F0-00EDE761878D}" presName="conn2-1" presStyleLbl="parChTrans1D2" presStyleIdx="0" presStyleCnt="8"/>
      <dgm:spPr/>
    </dgm:pt>
    <dgm:pt modelId="{6D8A01A3-0348-4B48-9767-C93F3B11B5C1}" type="pres">
      <dgm:prSet presAssocID="{D944ADB0-0DDA-4A7D-83F0-00EDE761878D}" presName="connTx" presStyleLbl="parChTrans1D2" presStyleIdx="0" presStyleCnt="8"/>
      <dgm:spPr/>
    </dgm:pt>
    <dgm:pt modelId="{73CD7BD9-F8D1-49BF-A4E5-4C14DCAD0428}" type="pres">
      <dgm:prSet presAssocID="{3ADD3216-0D3D-4334-AA41-440C76CA357D}" presName="root2" presStyleCnt="0"/>
      <dgm:spPr/>
    </dgm:pt>
    <dgm:pt modelId="{167ACAAE-15C2-40E9-8F1D-84C22477BE26}" type="pres">
      <dgm:prSet presAssocID="{3ADD3216-0D3D-4334-AA41-440C76CA357D}" presName="LevelTwoTextNode" presStyleLbl="node2" presStyleIdx="0" presStyleCnt="8">
        <dgm:presLayoutVars>
          <dgm:chPref val="3"/>
        </dgm:presLayoutVars>
      </dgm:prSet>
      <dgm:spPr/>
    </dgm:pt>
    <dgm:pt modelId="{D8B0031D-3B45-4969-A407-2616948A7E4D}" type="pres">
      <dgm:prSet presAssocID="{3ADD3216-0D3D-4334-AA41-440C76CA357D}" presName="level3hierChild" presStyleCnt="0"/>
      <dgm:spPr/>
    </dgm:pt>
    <dgm:pt modelId="{B6CC7DB5-373B-4161-AC3F-E862F0EFB66B}" type="pres">
      <dgm:prSet presAssocID="{AC5B68B6-FEC3-45BA-ADC8-A7D718E067E1}" presName="conn2-1" presStyleLbl="parChTrans1D3" presStyleIdx="0" presStyleCnt="8"/>
      <dgm:spPr/>
    </dgm:pt>
    <dgm:pt modelId="{929CD090-E188-481F-A789-CE685896C09A}" type="pres">
      <dgm:prSet presAssocID="{AC5B68B6-FEC3-45BA-ADC8-A7D718E067E1}" presName="connTx" presStyleLbl="parChTrans1D3" presStyleIdx="0" presStyleCnt="8"/>
      <dgm:spPr/>
    </dgm:pt>
    <dgm:pt modelId="{441E17D1-BC7E-41E8-82F3-BB938967A300}" type="pres">
      <dgm:prSet presAssocID="{A38F2DE6-DC90-41B5-A297-FBC3D562F350}" presName="root2" presStyleCnt="0"/>
      <dgm:spPr/>
    </dgm:pt>
    <dgm:pt modelId="{1C593B20-7EE5-4489-AD7B-D4C0D6CA375F}" type="pres">
      <dgm:prSet presAssocID="{A38F2DE6-DC90-41B5-A297-FBC3D562F350}" presName="LevelTwoTextNode" presStyleLbl="node3" presStyleIdx="0" presStyleCnt="8">
        <dgm:presLayoutVars>
          <dgm:chPref val="3"/>
        </dgm:presLayoutVars>
      </dgm:prSet>
      <dgm:spPr/>
    </dgm:pt>
    <dgm:pt modelId="{157C818A-D984-45F6-B650-3D8D8DE13DE4}" type="pres">
      <dgm:prSet presAssocID="{A38F2DE6-DC90-41B5-A297-FBC3D562F350}" presName="level3hierChild" presStyleCnt="0"/>
      <dgm:spPr/>
    </dgm:pt>
    <dgm:pt modelId="{C7B06A24-A00C-4A85-B983-A790385422DB}" type="pres">
      <dgm:prSet presAssocID="{5E19DD5D-4C6E-4F48-BEA1-DDB518B96615}" presName="conn2-1" presStyleLbl="parChTrans1D4" presStyleIdx="0" presStyleCnt="16"/>
      <dgm:spPr/>
    </dgm:pt>
    <dgm:pt modelId="{490662A1-53AD-42FD-8EE1-657EFAF3E43D}" type="pres">
      <dgm:prSet presAssocID="{5E19DD5D-4C6E-4F48-BEA1-DDB518B96615}" presName="connTx" presStyleLbl="parChTrans1D4" presStyleIdx="0" presStyleCnt="16"/>
      <dgm:spPr/>
    </dgm:pt>
    <dgm:pt modelId="{C357F972-37DC-49F8-9FC1-BEDADAC7522F}" type="pres">
      <dgm:prSet presAssocID="{9E5A552F-8AED-4711-919D-6A0D858EB308}" presName="root2" presStyleCnt="0"/>
      <dgm:spPr/>
    </dgm:pt>
    <dgm:pt modelId="{87B6D37D-2EAC-4F72-85BC-BA21A05169FA}" type="pres">
      <dgm:prSet presAssocID="{9E5A552F-8AED-4711-919D-6A0D858EB308}" presName="LevelTwoTextNode" presStyleLbl="node4" presStyleIdx="0" presStyleCnt="16">
        <dgm:presLayoutVars>
          <dgm:chPref val="3"/>
        </dgm:presLayoutVars>
      </dgm:prSet>
      <dgm:spPr/>
    </dgm:pt>
    <dgm:pt modelId="{177BE861-AFEF-44B3-B27B-27F522D321A8}" type="pres">
      <dgm:prSet presAssocID="{9E5A552F-8AED-4711-919D-6A0D858EB308}" presName="level3hierChild" presStyleCnt="0"/>
      <dgm:spPr/>
    </dgm:pt>
    <dgm:pt modelId="{BB7ACFDB-D54E-4D25-9E0D-0F259DC0625B}" type="pres">
      <dgm:prSet presAssocID="{A8DF8227-3D0C-4DA2-8526-72E23796FC8E}" presName="conn2-1" presStyleLbl="parChTrans1D4" presStyleIdx="1" presStyleCnt="16"/>
      <dgm:spPr/>
    </dgm:pt>
    <dgm:pt modelId="{2A944714-F2FA-4F48-9300-DF56EEAFA8BC}" type="pres">
      <dgm:prSet presAssocID="{A8DF8227-3D0C-4DA2-8526-72E23796FC8E}" presName="connTx" presStyleLbl="parChTrans1D4" presStyleIdx="1" presStyleCnt="16"/>
      <dgm:spPr/>
    </dgm:pt>
    <dgm:pt modelId="{61E860C1-8697-4C4D-839D-425634D14323}" type="pres">
      <dgm:prSet presAssocID="{0A91AC1D-CAF6-42AF-A471-920C94E2F987}" presName="root2" presStyleCnt="0"/>
      <dgm:spPr/>
    </dgm:pt>
    <dgm:pt modelId="{7049595D-FBCC-40EA-AC81-AACB86A61341}" type="pres">
      <dgm:prSet presAssocID="{0A91AC1D-CAF6-42AF-A471-920C94E2F987}" presName="LevelTwoTextNode" presStyleLbl="node4" presStyleIdx="1" presStyleCnt="16">
        <dgm:presLayoutVars>
          <dgm:chPref val="3"/>
        </dgm:presLayoutVars>
      </dgm:prSet>
      <dgm:spPr/>
    </dgm:pt>
    <dgm:pt modelId="{BE1FB1CE-88E3-4273-9CCE-A8103B2D29FA}" type="pres">
      <dgm:prSet presAssocID="{0A91AC1D-CAF6-42AF-A471-920C94E2F987}" presName="level3hierChild" presStyleCnt="0"/>
      <dgm:spPr/>
    </dgm:pt>
    <dgm:pt modelId="{736A45F3-DF39-4096-BBB6-9731BB7E4215}" type="pres">
      <dgm:prSet presAssocID="{07BE9AC3-038F-4E22-B82F-7D14388F357B}" presName="conn2-1" presStyleLbl="parChTrans1D2" presStyleIdx="1" presStyleCnt="8"/>
      <dgm:spPr/>
    </dgm:pt>
    <dgm:pt modelId="{F7E8DDD9-43E8-4542-B719-D7CDA0E99696}" type="pres">
      <dgm:prSet presAssocID="{07BE9AC3-038F-4E22-B82F-7D14388F357B}" presName="connTx" presStyleLbl="parChTrans1D2" presStyleIdx="1" presStyleCnt="8"/>
      <dgm:spPr/>
    </dgm:pt>
    <dgm:pt modelId="{EB8D3635-1660-42CF-A9AB-81EF9C220FC0}" type="pres">
      <dgm:prSet presAssocID="{A41ADB69-BD30-4AF3-8FC0-DE47FB993237}" presName="root2" presStyleCnt="0"/>
      <dgm:spPr/>
    </dgm:pt>
    <dgm:pt modelId="{DDAA5685-6099-4CA0-992E-C06C32AE409F}" type="pres">
      <dgm:prSet presAssocID="{A41ADB69-BD30-4AF3-8FC0-DE47FB993237}" presName="LevelTwoTextNode" presStyleLbl="node2" presStyleIdx="1" presStyleCnt="8">
        <dgm:presLayoutVars>
          <dgm:chPref val="3"/>
        </dgm:presLayoutVars>
      </dgm:prSet>
      <dgm:spPr/>
    </dgm:pt>
    <dgm:pt modelId="{5CE332AA-4BCE-4A48-B7EC-16D1C0C97BD5}" type="pres">
      <dgm:prSet presAssocID="{A41ADB69-BD30-4AF3-8FC0-DE47FB993237}" presName="level3hierChild" presStyleCnt="0"/>
      <dgm:spPr/>
    </dgm:pt>
    <dgm:pt modelId="{5BDD48F0-E054-4FB0-A15F-BEAF0D24C898}" type="pres">
      <dgm:prSet presAssocID="{8D2C8F5E-9603-4F4E-88B7-A431C9CBEE54}" presName="conn2-1" presStyleLbl="parChTrans1D3" presStyleIdx="1" presStyleCnt="8"/>
      <dgm:spPr/>
    </dgm:pt>
    <dgm:pt modelId="{C9914135-9DAA-478C-A85C-2747FB4A8CCE}" type="pres">
      <dgm:prSet presAssocID="{8D2C8F5E-9603-4F4E-88B7-A431C9CBEE54}" presName="connTx" presStyleLbl="parChTrans1D3" presStyleIdx="1" presStyleCnt="8"/>
      <dgm:spPr/>
    </dgm:pt>
    <dgm:pt modelId="{182FDB78-E4A5-44F3-9A4D-00E7ADD79051}" type="pres">
      <dgm:prSet presAssocID="{782ECD71-D54E-4684-A393-3F63ACEC7842}" presName="root2" presStyleCnt="0"/>
      <dgm:spPr/>
    </dgm:pt>
    <dgm:pt modelId="{C9ACF823-4F1A-4FE6-A672-5915DDBFF644}" type="pres">
      <dgm:prSet presAssocID="{782ECD71-D54E-4684-A393-3F63ACEC7842}" presName="LevelTwoTextNode" presStyleLbl="node3" presStyleIdx="1" presStyleCnt="8">
        <dgm:presLayoutVars>
          <dgm:chPref val="3"/>
        </dgm:presLayoutVars>
      </dgm:prSet>
      <dgm:spPr/>
    </dgm:pt>
    <dgm:pt modelId="{0559FEFD-13BA-4D68-9487-73360423546E}" type="pres">
      <dgm:prSet presAssocID="{782ECD71-D54E-4684-A393-3F63ACEC7842}" presName="level3hierChild" presStyleCnt="0"/>
      <dgm:spPr/>
    </dgm:pt>
    <dgm:pt modelId="{26D477A9-0342-4AB7-8897-79177D71D2DA}" type="pres">
      <dgm:prSet presAssocID="{5337F401-03A1-4448-8710-510471926B7C}" presName="conn2-1" presStyleLbl="parChTrans1D4" presStyleIdx="2" presStyleCnt="16"/>
      <dgm:spPr/>
    </dgm:pt>
    <dgm:pt modelId="{D471AD76-B087-4F06-A6FC-A55BFF3E3735}" type="pres">
      <dgm:prSet presAssocID="{5337F401-03A1-4448-8710-510471926B7C}" presName="connTx" presStyleLbl="parChTrans1D4" presStyleIdx="2" presStyleCnt="16"/>
      <dgm:spPr/>
    </dgm:pt>
    <dgm:pt modelId="{9300E81A-609F-4039-9602-8D062B9141D1}" type="pres">
      <dgm:prSet presAssocID="{7C375C46-4472-4B03-91F4-EC505A1A0B95}" presName="root2" presStyleCnt="0"/>
      <dgm:spPr/>
    </dgm:pt>
    <dgm:pt modelId="{FFE8CDB0-F807-45F0-99DC-0929CEBAE644}" type="pres">
      <dgm:prSet presAssocID="{7C375C46-4472-4B03-91F4-EC505A1A0B95}" presName="LevelTwoTextNode" presStyleLbl="node4" presStyleIdx="2" presStyleCnt="16">
        <dgm:presLayoutVars>
          <dgm:chPref val="3"/>
        </dgm:presLayoutVars>
      </dgm:prSet>
      <dgm:spPr/>
    </dgm:pt>
    <dgm:pt modelId="{7775A895-84E8-4A02-9AF5-351AAF1077E7}" type="pres">
      <dgm:prSet presAssocID="{7C375C46-4472-4B03-91F4-EC505A1A0B95}" presName="level3hierChild" presStyleCnt="0"/>
      <dgm:spPr/>
    </dgm:pt>
    <dgm:pt modelId="{7A3663FA-D16F-4912-BB83-6D0428EA7B10}" type="pres">
      <dgm:prSet presAssocID="{AE2E8799-1AD3-4C05-B543-9EEB2DFB9E26}" presName="conn2-1" presStyleLbl="parChTrans1D4" presStyleIdx="3" presStyleCnt="16"/>
      <dgm:spPr/>
    </dgm:pt>
    <dgm:pt modelId="{49E824DE-369C-4AB7-9757-F7FE08FA87CD}" type="pres">
      <dgm:prSet presAssocID="{AE2E8799-1AD3-4C05-B543-9EEB2DFB9E26}" presName="connTx" presStyleLbl="parChTrans1D4" presStyleIdx="3" presStyleCnt="16"/>
      <dgm:spPr/>
    </dgm:pt>
    <dgm:pt modelId="{4AB1445C-83D3-473C-8F16-48DC01B64DE8}" type="pres">
      <dgm:prSet presAssocID="{DF7717BF-B420-462F-ABFF-AB22B712BD72}" presName="root2" presStyleCnt="0"/>
      <dgm:spPr/>
    </dgm:pt>
    <dgm:pt modelId="{159C416D-7C77-4B7A-A0C8-FC4512A2BE85}" type="pres">
      <dgm:prSet presAssocID="{DF7717BF-B420-462F-ABFF-AB22B712BD72}" presName="LevelTwoTextNode" presStyleLbl="node4" presStyleIdx="3" presStyleCnt="16">
        <dgm:presLayoutVars>
          <dgm:chPref val="3"/>
        </dgm:presLayoutVars>
      </dgm:prSet>
      <dgm:spPr/>
    </dgm:pt>
    <dgm:pt modelId="{31B4C91A-B1A8-429F-974F-FBB9851A2F9B}" type="pres">
      <dgm:prSet presAssocID="{DF7717BF-B420-462F-ABFF-AB22B712BD72}" presName="level3hierChild" presStyleCnt="0"/>
      <dgm:spPr/>
    </dgm:pt>
    <dgm:pt modelId="{FF04AEF4-5BBA-4B91-8F36-CC413C30369C}" type="pres">
      <dgm:prSet presAssocID="{FB589EC2-3894-4863-A2B1-CF7EF413B653}" presName="conn2-1" presStyleLbl="parChTrans1D2" presStyleIdx="2" presStyleCnt="8"/>
      <dgm:spPr/>
    </dgm:pt>
    <dgm:pt modelId="{F90EC65A-FE33-4B19-8407-F7EE7CBC005E}" type="pres">
      <dgm:prSet presAssocID="{FB589EC2-3894-4863-A2B1-CF7EF413B653}" presName="connTx" presStyleLbl="parChTrans1D2" presStyleIdx="2" presStyleCnt="8"/>
      <dgm:spPr/>
    </dgm:pt>
    <dgm:pt modelId="{FD1EAFE9-5AE7-41D7-B2A0-9DBBD94F4502}" type="pres">
      <dgm:prSet presAssocID="{BFBFC122-DC24-4957-95DA-30D89450D900}" presName="root2" presStyleCnt="0"/>
      <dgm:spPr/>
    </dgm:pt>
    <dgm:pt modelId="{187D153C-19D0-4E03-9295-5AA9DF247ADB}" type="pres">
      <dgm:prSet presAssocID="{BFBFC122-DC24-4957-95DA-30D89450D900}" presName="LevelTwoTextNode" presStyleLbl="node2" presStyleIdx="2" presStyleCnt="8">
        <dgm:presLayoutVars>
          <dgm:chPref val="3"/>
        </dgm:presLayoutVars>
      </dgm:prSet>
      <dgm:spPr/>
    </dgm:pt>
    <dgm:pt modelId="{9F6911AA-58EB-42C5-9DAB-E22A345FF188}" type="pres">
      <dgm:prSet presAssocID="{BFBFC122-DC24-4957-95DA-30D89450D900}" presName="level3hierChild" presStyleCnt="0"/>
      <dgm:spPr/>
    </dgm:pt>
    <dgm:pt modelId="{86728F27-221A-416E-8FAD-CF1C844A9109}" type="pres">
      <dgm:prSet presAssocID="{985DB166-E4BE-4416-9489-018B13DC0934}" presName="conn2-1" presStyleLbl="parChTrans1D3" presStyleIdx="2" presStyleCnt="8"/>
      <dgm:spPr/>
    </dgm:pt>
    <dgm:pt modelId="{5FC1D1C5-067E-4D82-8668-47B314F31ECD}" type="pres">
      <dgm:prSet presAssocID="{985DB166-E4BE-4416-9489-018B13DC0934}" presName="connTx" presStyleLbl="parChTrans1D3" presStyleIdx="2" presStyleCnt="8"/>
      <dgm:spPr/>
    </dgm:pt>
    <dgm:pt modelId="{D852B265-9BE0-4135-AE89-B5949674C8AF}" type="pres">
      <dgm:prSet presAssocID="{A236192B-9D18-4474-BC47-C4BEF3F50003}" presName="root2" presStyleCnt="0"/>
      <dgm:spPr/>
    </dgm:pt>
    <dgm:pt modelId="{E01007DC-4B2C-4DBA-A9EB-C7FEAFA4ABEB}" type="pres">
      <dgm:prSet presAssocID="{A236192B-9D18-4474-BC47-C4BEF3F50003}" presName="LevelTwoTextNode" presStyleLbl="node3" presStyleIdx="2" presStyleCnt="8">
        <dgm:presLayoutVars>
          <dgm:chPref val="3"/>
        </dgm:presLayoutVars>
      </dgm:prSet>
      <dgm:spPr/>
    </dgm:pt>
    <dgm:pt modelId="{D86B0312-2582-46FD-BD66-C058929547D0}" type="pres">
      <dgm:prSet presAssocID="{A236192B-9D18-4474-BC47-C4BEF3F50003}" presName="level3hierChild" presStyleCnt="0"/>
      <dgm:spPr/>
    </dgm:pt>
    <dgm:pt modelId="{2633F9CA-E68D-4E00-9D1B-5B235298F122}" type="pres">
      <dgm:prSet presAssocID="{EE4C21B2-0A06-4A86-BB1B-8D76A0F51A49}" presName="conn2-1" presStyleLbl="parChTrans1D4" presStyleIdx="4" presStyleCnt="16"/>
      <dgm:spPr/>
    </dgm:pt>
    <dgm:pt modelId="{974BC8C4-B634-4456-8F1F-2DCE16F6780F}" type="pres">
      <dgm:prSet presAssocID="{EE4C21B2-0A06-4A86-BB1B-8D76A0F51A49}" presName="connTx" presStyleLbl="parChTrans1D4" presStyleIdx="4" presStyleCnt="16"/>
      <dgm:spPr/>
    </dgm:pt>
    <dgm:pt modelId="{31346E68-6059-43A3-A7E7-83C069917ECF}" type="pres">
      <dgm:prSet presAssocID="{12F08E10-D6B2-43CA-913C-08ED29AE8BC7}" presName="root2" presStyleCnt="0"/>
      <dgm:spPr/>
    </dgm:pt>
    <dgm:pt modelId="{1CAE9EC8-72AF-4ED9-9CDB-EED2525D8B08}" type="pres">
      <dgm:prSet presAssocID="{12F08E10-D6B2-43CA-913C-08ED29AE8BC7}" presName="LevelTwoTextNode" presStyleLbl="node4" presStyleIdx="4" presStyleCnt="16">
        <dgm:presLayoutVars>
          <dgm:chPref val="3"/>
        </dgm:presLayoutVars>
      </dgm:prSet>
      <dgm:spPr/>
    </dgm:pt>
    <dgm:pt modelId="{8C2C1AFD-CAF8-4F8F-A535-A38B0FC211F8}" type="pres">
      <dgm:prSet presAssocID="{12F08E10-D6B2-43CA-913C-08ED29AE8BC7}" presName="level3hierChild" presStyleCnt="0"/>
      <dgm:spPr/>
    </dgm:pt>
    <dgm:pt modelId="{4517E2ED-BCF6-46A5-86D8-942B4AC1C23C}" type="pres">
      <dgm:prSet presAssocID="{0B05CF40-82B8-4F1F-A4BF-2292718F2A64}" presName="conn2-1" presStyleLbl="parChTrans1D4" presStyleIdx="5" presStyleCnt="16"/>
      <dgm:spPr/>
    </dgm:pt>
    <dgm:pt modelId="{0E527BE2-0D7F-43EE-972C-C2475058D25E}" type="pres">
      <dgm:prSet presAssocID="{0B05CF40-82B8-4F1F-A4BF-2292718F2A64}" presName="connTx" presStyleLbl="parChTrans1D4" presStyleIdx="5" presStyleCnt="16"/>
      <dgm:spPr/>
    </dgm:pt>
    <dgm:pt modelId="{70B89665-36E0-4FA6-BA56-8C5C591E6286}" type="pres">
      <dgm:prSet presAssocID="{05BABB04-4DF2-451B-922D-87CB3EBCE7D1}" presName="root2" presStyleCnt="0"/>
      <dgm:spPr/>
    </dgm:pt>
    <dgm:pt modelId="{073B5486-ADFE-4D23-938F-63752568D26F}" type="pres">
      <dgm:prSet presAssocID="{05BABB04-4DF2-451B-922D-87CB3EBCE7D1}" presName="LevelTwoTextNode" presStyleLbl="node4" presStyleIdx="5" presStyleCnt="16">
        <dgm:presLayoutVars>
          <dgm:chPref val="3"/>
        </dgm:presLayoutVars>
      </dgm:prSet>
      <dgm:spPr/>
    </dgm:pt>
    <dgm:pt modelId="{AF51CEF8-6A2B-471D-890B-686F6F5BC398}" type="pres">
      <dgm:prSet presAssocID="{05BABB04-4DF2-451B-922D-87CB3EBCE7D1}" presName="level3hierChild" presStyleCnt="0"/>
      <dgm:spPr/>
    </dgm:pt>
    <dgm:pt modelId="{E568AAAC-CF98-4508-8CC2-5DB94B4869EF}" type="pres">
      <dgm:prSet presAssocID="{D2721991-9276-49D8-8C42-68C30332F6C2}" presName="conn2-1" presStyleLbl="parChTrans1D2" presStyleIdx="3" presStyleCnt="8"/>
      <dgm:spPr/>
    </dgm:pt>
    <dgm:pt modelId="{EB0C53EA-D9FC-433A-BA9B-85C3BD654981}" type="pres">
      <dgm:prSet presAssocID="{D2721991-9276-49D8-8C42-68C30332F6C2}" presName="connTx" presStyleLbl="parChTrans1D2" presStyleIdx="3" presStyleCnt="8"/>
      <dgm:spPr/>
    </dgm:pt>
    <dgm:pt modelId="{57F1CBA9-E5E5-41FE-AC45-021443A7DC1E}" type="pres">
      <dgm:prSet presAssocID="{572D6D2E-23B9-4F9A-8CF0-30AC570F0C72}" presName="root2" presStyleCnt="0"/>
      <dgm:spPr/>
    </dgm:pt>
    <dgm:pt modelId="{31186EF7-0CAE-4D09-8F7F-737BFF1A090D}" type="pres">
      <dgm:prSet presAssocID="{572D6D2E-23B9-4F9A-8CF0-30AC570F0C72}" presName="LevelTwoTextNode" presStyleLbl="node2" presStyleIdx="3" presStyleCnt="8">
        <dgm:presLayoutVars>
          <dgm:chPref val="3"/>
        </dgm:presLayoutVars>
      </dgm:prSet>
      <dgm:spPr/>
    </dgm:pt>
    <dgm:pt modelId="{576CB53D-0823-4B35-99F5-F060301A229C}" type="pres">
      <dgm:prSet presAssocID="{572D6D2E-23B9-4F9A-8CF0-30AC570F0C72}" presName="level3hierChild" presStyleCnt="0"/>
      <dgm:spPr/>
    </dgm:pt>
    <dgm:pt modelId="{83DF6FC0-726D-4DCA-8A98-EE7DAF82AD02}" type="pres">
      <dgm:prSet presAssocID="{B5236070-C1D5-4CC9-A6F8-DA40C72B997E}" presName="conn2-1" presStyleLbl="parChTrans1D3" presStyleIdx="3" presStyleCnt="8"/>
      <dgm:spPr/>
    </dgm:pt>
    <dgm:pt modelId="{B006DCAF-694F-4A7A-8434-ACACB19168CA}" type="pres">
      <dgm:prSet presAssocID="{B5236070-C1D5-4CC9-A6F8-DA40C72B997E}" presName="connTx" presStyleLbl="parChTrans1D3" presStyleIdx="3" presStyleCnt="8"/>
      <dgm:spPr/>
    </dgm:pt>
    <dgm:pt modelId="{1576FFE7-CEE7-4D42-BF62-E2C3D7C49013}" type="pres">
      <dgm:prSet presAssocID="{CE098B3F-2DDF-419D-814E-7DDA8DA00E5D}" presName="root2" presStyleCnt="0"/>
      <dgm:spPr/>
    </dgm:pt>
    <dgm:pt modelId="{112A9116-C159-4768-973E-7F36A3EFA9DB}" type="pres">
      <dgm:prSet presAssocID="{CE098B3F-2DDF-419D-814E-7DDA8DA00E5D}" presName="LevelTwoTextNode" presStyleLbl="node3" presStyleIdx="3" presStyleCnt="8">
        <dgm:presLayoutVars>
          <dgm:chPref val="3"/>
        </dgm:presLayoutVars>
      </dgm:prSet>
      <dgm:spPr/>
    </dgm:pt>
    <dgm:pt modelId="{2A68FE97-1144-4E97-BE2F-86EEE2E9E62F}" type="pres">
      <dgm:prSet presAssocID="{CE098B3F-2DDF-419D-814E-7DDA8DA00E5D}" presName="level3hierChild" presStyleCnt="0"/>
      <dgm:spPr/>
    </dgm:pt>
    <dgm:pt modelId="{B4D9CE9B-122A-4A34-8871-901ADA612EB8}" type="pres">
      <dgm:prSet presAssocID="{54ECBA85-4557-4316-A850-F028EA1CE1A4}" presName="conn2-1" presStyleLbl="parChTrans1D4" presStyleIdx="6" presStyleCnt="16"/>
      <dgm:spPr/>
    </dgm:pt>
    <dgm:pt modelId="{F90EE4D2-243B-4E86-9ABC-704AA0027782}" type="pres">
      <dgm:prSet presAssocID="{54ECBA85-4557-4316-A850-F028EA1CE1A4}" presName="connTx" presStyleLbl="parChTrans1D4" presStyleIdx="6" presStyleCnt="16"/>
      <dgm:spPr/>
    </dgm:pt>
    <dgm:pt modelId="{BBD96A65-79AB-4FDE-B53F-54C1512DB39E}" type="pres">
      <dgm:prSet presAssocID="{F6C29ABA-933D-4D41-A6A2-E413FA1C2874}" presName="root2" presStyleCnt="0"/>
      <dgm:spPr/>
    </dgm:pt>
    <dgm:pt modelId="{D7BFDB2D-9FE6-481B-96F8-E7579CF91818}" type="pres">
      <dgm:prSet presAssocID="{F6C29ABA-933D-4D41-A6A2-E413FA1C2874}" presName="LevelTwoTextNode" presStyleLbl="node4" presStyleIdx="6" presStyleCnt="16">
        <dgm:presLayoutVars>
          <dgm:chPref val="3"/>
        </dgm:presLayoutVars>
      </dgm:prSet>
      <dgm:spPr/>
    </dgm:pt>
    <dgm:pt modelId="{FDA8E1D4-711E-4DD3-A4C7-E09D1ED2ED85}" type="pres">
      <dgm:prSet presAssocID="{F6C29ABA-933D-4D41-A6A2-E413FA1C2874}" presName="level3hierChild" presStyleCnt="0"/>
      <dgm:spPr/>
    </dgm:pt>
    <dgm:pt modelId="{650CDE34-F521-4E3F-815F-7249DB4E2575}" type="pres">
      <dgm:prSet presAssocID="{FCF7D6DA-82FB-4DD3-BFBF-2FE483E5A77B}" presName="conn2-1" presStyleLbl="parChTrans1D4" presStyleIdx="7" presStyleCnt="16"/>
      <dgm:spPr/>
    </dgm:pt>
    <dgm:pt modelId="{6E0BD325-5264-4B9B-9796-02DDB344C97B}" type="pres">
      <dgm:prSet presAssocID="{FCF7D6DA-82FB-4DD3-BFBF-2FE483E5A77B}" presName="connTx" presStyleLbl="parChTrans1D4" presStyleIdx="7" presStyleCnt="16"/>
      <dgm:spPr/>
    </dgm:pt>
    <dgm:pt modelId="{275269A4-5178-4714-8F07-7E6FF4D8B996}" type="pres">
      <dgm:prSet presAssocID="{566908CA-B720-481D-830F-8E9CAB103724}" presName="root2" presStyleCnt="0"/>
      <dgm:spPr/>
    </dgm:pt>
    <dgm:pt modelId="{8D14566B-D2B0-47F6-9718-EF3DDDDDA9D8}" type="pres">
      <dgm:prSet presAssocID="{566908CA-B720-481D-830F-8E9CAB103724}" presName="LevelTwoTextNode" presStyleLbl="node4" presStyleIdx="7" presStyleCnt="16">
        <dgm:presLayoutVars>
          <dgm:chPref val="3"/>
        </dgm:presLayoutVars>
      </dgm:prSet>
      <dgm:spPr/>
    </dgm:pt>
    <dgm:pt modelId="{46D5F3F3-97B0-422A-97E0-3461495D6488}" type="pres">
      <dgm:prSet presAssocID="{566908CA-B720-481D-830F-8E9CAB103724}" presName="level3hierChild" presStyleCnt="0"/>
      <dgm:spPr/>
    </dgm:pt>
    <dgm:pt modelId="{CA8AE736-7FEE-4A1C-A1A6-113ACAA8F038}" type="pres">
      <dgm:prSet presAssocID="{9E00DAA2-2EFF-4DDA-8FD5-5789C807D742}" presName="conn2-1" presStyleLbl="parChTrans1D2" presStyleIdx="4" presStyleCnt="8"/>
      <dgm:spPr/>
    </dgm:pt>
    <dgm:pt modelId="{813B25A3-DF6B-43E7-9261-19D18293EC86}" type="pres">
      <dgm:prSet presAssocID="{9E00DAA2-2EFF-4DDA-8FD5-5789C807D742}" presName="connTx" presStyleLbl="parChTrans1D2" presStyleIdx="4" presStyleCnt="8"/>
      <dgm:spPr/>
    </dgm:pt>
    <dgm:pt modelId="{549557AA-6B92-4FAC-8C8D-7D5430B32015}" type="pres">
      <dgm:prSet presAssocID="{D3A67A3E-6233-4268-ADD8-75D3371C21FA}" presName="root2" presStyleCnt="0"/>
      <dgm:spPr/>
    </dgm:pt>
    <dgm:pt modelId="{7FEC200E-7769-4882-B2D2-5E4F628A77AB}" type="pres">
      <dgm:prSet presAssocID="{D3A67A3E-6233-4268-ADD8-75D3371C21FA}" presName="LevelTwoTextNode" presStyleLbl="node2" presStyleIdx="4" presStyleCnt="8">
        <dgm:presLayoutVars>
          <dgm:chPref val="3"/>
        </dgm:presLayoutVars>
      </dgm:prSet>
      <dgm:spPr/>
    </dgm:pt>
    <dgm:pt modelId="{F1113164-06E3-420F-B61E-283CAF281823}" type="pres">
      <dgm:prSet presAssocID="{D3A67A3E-6233-4268-ADD8-75D3371C21FA}" presName="level3hierChild" presStyleCnt="0"/>
      <dgm:spPr/>
    </dgm:pt>
    <dgm:pt modelId="{ACB7884E-ECFF-42AB-87D5-FEE30749DBB9}" type="pres">
      <dgm:prSet presAssocID="{C29013FF-BB60-48E1-BF74-3CE817870AA0}" presName="conn2-1" presStyleLbl="parChTrans1D3" presStyleIdx="4" presStyleCnt="8"/>
      <dgm:spPr/>
    </dgm:pt>
    <dgm:pt modelId="{5C65B350-F970-4819-A5A2-E1A3361735BD}" type="pres">
      <dgm:prSet presAssocID="{C29013FF-BB60-48E1-BF74-3CE817870AA0}" presName="connTx" presStyleLbl="parChTrans1D3" presStyleIdx="4" presStyleCnt="8"/>
      <dgm:spPr/>
    </dgm:pt>
    <dgm:pt modelId="{99B50E96-3008-43FD-8B55-8C11DC497E04}" type="pres">
      <dgm:prSet presAssocID="{07A80DB6-82A5-4A6E-96EF-C4C806BEDDDF}" presName="root2" presStyleCnt="0"/>
      <dgm:spPr/>
    </dgm:pt>
    <dgm:pt modelId="{6B815083-E0B0-4A4A-9E90-CD08C5208E3B}" type="pres">
      <dgm:prSet presAssocID="{07A80DB6-82A5-4A6E-96EF-C4C806BEDDDF}" presName="LevelTwoTextNode" presStyleLbl="node3" presStyleIdx="4" presStyleCnt="8">
        <dgm:presLayoutVars>
          <dgm:chPref val="3"/>
        </dgm:presLayoutVars>
      </dgm:prSet>
      <dgm:spPr/>
    </dgm:pt>
    <dgm:pt modelId="{C623F884-83FF-4C9D-9955-DF6AB006832D}" type="pres">
      <dgm:prSet presAssocID="{07A80DB6-82A5-4A6E-96EF-C4C806BEDDDF}" presName="level3hierChild" presStyleCnt="0"/>
      <dgm:spPr/>
    </dgm:pt>
    <dgm:pt modelId="{D4FB5942-A373-40A1-9649-ED34F0F02D49}" type="pres">
      <dgm:prSet presAssocID="{E59F0652-6101-451E-9C8D-9B86D1697185}" presName="conn2-1" presStyleLbl="parChTrans1D4" presStyleIdx="8" presStyleCnt="16"/>
      <dgm:spPr/>
    </dgm:pt>
    <dgm:pt modelId="{04CE5A12-7614-4F24-9179-52A3E4A5375A}" type="pres">
      <dgm:prSet presAssocID="{E59F0652-6101-451E-9C8D-9B86D1697185}" presName="connTx" presStyleLbl="parChTrans1D4" presStyleIdx="8" presStyleCnt="16"/>
      <dgm:spPr/>
    </dgm:pt>
    <dgm:pt modelId="{AF2A067A-B82A-4680-8F19-50920F9B055F}" type="pres">
      <dgm:prSet presAssocID="{78EB8FE5-FF96-4356-8B37-EC751CC84528}" presName="root2" presStyleCnt="0"/>
      <dgm:spPr/>
    </dgm:pt>
    <dgm:pt modelId="{538FD116-CF1A-4586-8BC0-4300E265990C}" type="pres">
      <dgm:prSet presAssocID="{78EB8FE5-FF96-4356-8B37-EC751CC84528}" presName="LevelTwoTextNode" presStyleLbl="node4" presStyleIdx="8" presStyleCnt="16">
        <dgm:presLayoutVars>
          <dgm:chPref val="3"/>
        </dgm:presLayoutVars>
      </dgm:prSet>
      <dgm:spPr/>
    </dgm:pt>
    <dgm:pt modelId="{3C4AE735-4C96-4667-B1F4-601A853E91EF}" type="pres">
      <dgm:prSet presAssocID="{78EB8FE5-FF96-4356-8B37-EC751CC84528}" presName="level3hierChild" presStyleCnt="0"/>
      <dgm:spPr/>
    </dgm:pt>
    <dgm:pt modelId="{87635391-496C-4D9D-90E6-06D158974E3F}" type="pres">
      <dgm:prSet presAssocID="{2DE4BDA3-EFAC-4227-95DC-07356D3E67C0}" presName="conn2-1" presStyleLbl="parChTrans1D4" presStyleIdx="9" presStyleCnt="16"/>
      <dgm:spPr/>
    </dgm:pt>
    <dgm:pt modelId="{40AD687B-A623-4882-B477-3605F5825595}" type="pres">
      <dgm:prSet presAssocID="{2DE4BDA3-EFAC-4227-95DC-07356D3E67C0}" presName="connTx" presStyleLbl="parChTrans1D4" presStyleIdx="9" presStyleCnt="16"/>
      <dgm:spPr/>
    </dgm:pt>
    <dgm:pt modelId="{07DBD224-237E-4385-BE1A-3835D38F0A0D}" type="pres">
      <dgm:prSet presAssocID="{AF9968EF-228F-4DD9-A479-1DBDA87AB659}" presName="root2" presStyleCnt="0"/>
      <dgm:spPr/>
    </dgm:pt>
    <dgm:pt modelId="{9C1836A9-C407-43A4-A90F-3CF33ABCEF83}" type="pres">
      <dgm:prSet presAssocID="{AF9968EF-228F-4DD9-A479-1DBDA87AB659}" presName="LevelTwoTextNode" presStyleLbl="node4" presStyleIdx="9" presStyleCnt="16">
        <dgm:presLayoutVars>
          <dgm:chPref val="3"/>
        </dgm:presLayoutVars>
      </dgm:prSet>
      <dgm:spPr/>
    </dgm:pt>
    <dgm:pt modelId="{F7286F5F-CE40-4C19-86D3-D9C1430FEA30}" type="pres">
      <dgm:prSet presAssocID="{AF9968EF-228F-4DD9-A479-1DBDA87AB659}" presName="level3hierChild" presStyleCnt="0"/>
      <dgm:spPr/>
    </dgm:pt>
    <dgm:pt modelId="{13937696-3D51-46A0-9C39-A64DB3EC64CB}" type="pres">
      <dgm:prSet presAssocID="{9DD60266-BCAA-4488-8B19-D5847C6676FC}" presName="conn2-1" presStyleLbl="parChTrans1D2" presStyleIdx="5" presStyleCnt="8"/>
      <dgm:spPr/>
    </dgm:pt>
    <dgm:pt modelId="{67BF63DA-48A2-4DCA-9BED-982C9574811B}" type="pres">
      <dgm:prSet presAssocID="{9DD60266-BCAA-4488-8B19-D5847C6676FC}" presName="connTx" presStyleLbl="parChTrans1D2" presStyleIdx="5" presStyleCnt="8"/>
      <dgm:spPr/>
    </dgm:pt>
    <dgm:pt modelId="{88C7183F-7575-4128-9403-64D05D5322F8}" type="pres">
      <dgm:prSet presAssocID="{DA88A042-B663-429E-AECE-3170C4FF00CD}" presName="root2" presStyleCnt="0"/>
      <dgm:spPr/>
    </dgm:pt>
    <dgm:pt modelId="{3CA95B40-6AC2-4244-B84F-AF8FE2419915}" type="pres">
      <dgm:prSet presAssocID="{DA88A042-B663-429E-AECE-3170C4FF00CD}" presName="LevelTwoTextNode" presStyleLbl="node2" presStyleIdx="5" presStyleCnt="8">
        <dgm:presLayoutVars>
          <dgm:chPref val="3"/>
        </dgm:presLayoutVars>
      </dgm:prSet>
      <dgm:spPr/>
    </dgm:pt>
    <dgm:pt modelId="{806B0F31-7362-4740-A1DC-499118B2D232}" type="pres">
      <dgm:prSet presAssocID="{DA88A042-B663-429E-AECE-3170C4FF00CD}" presName="level3hierChild" presStyleCnt="0"/>
      <dgm:spPr/>
    </dgm:pt>
    <dgm:pt modelId="{AA064952-F42F-48A0-A414-4E3D249B3312}" type="pres">
      <dgm:prSet presAssocID="{E0011D4B-D6A4-4F47-81F9-D0B4AB64EA0C}" presName="conn2-1" presStyleLbl="parChTrans1D3" presStyleIdx="5" presStyleCnt="8"/>
      <dgm:spPr/>
    </dgm:pt>
    <dgm:pt modelId="{F4D3DE5D-AA68-4BB0-A3E7-2CDA32AA0FFD}" type="pres">
      <dgm:prSet presAssocID="{E0011D4B-D6A4-4F47-81F9-D0B4AB64EA0C}" presName="connTx" presStyleLbl="parChTrans1D3" presStyleIdx="5" presStyleCnt="8"/>
      <dgm:spPr/>
    </dgm:pt>
    <dgm:pt modelId="{AFBCCC2A-46F4-424B-9FA5-1DEE36714BBA}" type="pres">
      <dgm:prSet presAssocID="{E32EF5CE-912A-43C3-B0DD-551B46C17258}" presName="root2" presStyleCnt="0"/>
      <dgm:spPr/>
    </dgm:pt>
    <dgm:pt modelId="{CACBDECE-D5B5-47FE-9F4F-9B831C65CFE3}" type="pres">
      <dgm:prSet presAssocID="{E32EF5CE-912A-43C3-B0DD-551B46C17258}" presName="LevelTwoTextNode" presStyleLbl="node3" presStyleIdx="5" presStyleCnt="8">
        <dgm:presLayoutVars>
          <dgm:chPref val="3"/>
        </dgm:presLayoutVars>
      </dgm:prSet>
      <dgm:spPr/>
    </dgm:pt>
    <dgm:pt modelId="{A6570EE4-80CD-451B-B293-2FD2B091DFDA}" type="pres">
      <dgm:prSet presAssocID="{E32EF5CE-912A-43C3-B0DD-551B46C17258}" presName="level3hierChild" presStyleCnt="0"/>
      <dgm:spPr/>
    </dgm:pt>
    <dgm:pt modelId="{B00A06A3-272E-437D-B462-942556F5E0BF}" type="pres">
      <dgm:prSet presAssocID="{3311EE5C-C9D8-4BB2-8C0B-404B62452556}" presName="conn2-1" presStyleLbl="parChTrans1D4" presStyleIdx="10" presStyleCnt="16"/>
      <dgm:spPr/>
    </dgm:pt>
    <dgm:pt modelId="{59A80CA1-99C8-413C-B43E-640DB4226CEC}" type="pres">
      <dgm:prSet presAssocID="{3311EE5C-C9D8-4BB2-8C0B-404B62452556}" presName="connTx" presStyleLbl="parChTrans1D4" presStyleIdx="10" presStyleCnt="16"/>
      <dgm:spPr/>
    </dgm:pt>
    <dgm:pt modelId="{2B5F84D4-0D80-4889-90BD-D17422660E65}" type="pres">
      <dgm:prSet presAssocID="{CF6F30F2-8BE2-4949-8B57-FF292A96510C}" presName="root2" presStyleCnt="0"/>
      <dgm:spPr/>
    </dgm:pt>
    <dgm:pt modelId="{EC529F50-A4B1-4538-8965-E39C15DACD4E}" type="pres">
      <dgm:prSet presAssocID="{CF6F30F2-8BE2-4949-8B57-FF292A96510C}" presName="LevelTwoTextNode" presStyleLbl="node4" presStyleIdx="10" presStyleCnt="16">
        <dgm:presLayoutVars>
          <dgm:chPref val="3"/>
        </dgm:presLayoutVars>
      </dgm:prSet>
      <dgm:spPr/>
    </dgm:pt>
    <dgm:pt modelId="{97282424-1190-4EF4-B032-6C85F281EAD8}" type="pres">
      <dgm:prSet presAssocID="{CF6F30F2-8BE2-4949-8B57-FF292A96510C}" presName="level3hierChild" presStyleCnt="0"/>
      <dgm:spPr/>
    </dgm:pt>
    <dgm:pt modelId="{90CEBBBF-5C58-4231-B275-0717291ABF83}" type="pres">
      <dgm:prSet presAssocID="{07B12B6D-0F8E-4EC5-8F3A-F75145062C8A}" presName="conn2-1" presStyleLbl="parChTrans1D4" presStyleIdx="11" presStyleCnt="16"/>
      <dgm:spPr/>
    </dgm:pt>
    <dgm:pt modelId="{8F475962-FC2F-49DC-82A3-6B41B4321CAE}" type="pres">
      <dgm:prSet presAssocID="{07B12B6D-0F8E-4EC5-8F3A-F75145062C8A}" presName="connTx" presStyleLbl="parChTrans1D4" presStyleIdx="11" presStyleCnt="16"/>
      <dgm:spPr/>
    </dgm:pt>
    <dgm:pt modelId="{6F3D45A5-66DA-4484-B2F6-06670F625CB1}" type="pres">
      <dgm:prSet presAssocID="{85DD7D72-3D67-4FAB-BD5F-30C28CC6D357}" presName="root2" presStyleCnt="0"/>
      <dgm:spPr/>
    </dgm:pt>
    <dgm:pt modelId="{0DFB1956-CC57-44E8-BC09-9213FAFFFA3B}" type="pres">
      <dgm:prSet presAssocID="{85DD7D72-3D67-4FAB-BD5F-30C28CC6D357}" presName="LevelTwoTextNode" presStyleLbl="node4" presStyleIdx="11" presStyleCnt="16">
        <dgm:presLayoutVars>
          <dgm:chPref val="3"/>
        </dgm:presLayoutVars>
      </dgm:prSet>
      <dgm:spPr/>
    </dgm:pt>
    <dgm:pt modelId="{E17B40B1-8118-452C-B05B-A4FDC15D6B82}" type="pres">
      <dgm:prSet presAssocID="{85DD7D72-3D67-4FAB-BD5F-30C28CC6D357}" presName="level3hierChild" presStyleCnt="0"/>
      <dgm:spPr/>
    </dgm:pt>
    <dgm:pt modelId="{329CFE3A-A56D-46E9-9580-5EC0339CF2C6}" type="pres">
      <dgm:prSet presAssocID="{F56636FC-1DC7-4470-9278-3CED27A49212}" presName="conn2-1" presStyleLbl="parChTrans1D2" presStyleIdx="6" presStyleCnt="8"/>
      <dgm:spPr/>
    </dgm:pt>
    <dgm:pt modelId="{7CB1AC8B-143F-446B-B827-0AA50D312452}" type="pres">
      <dgm:prSet presAssocID="{F56636FC-1DC7-4470-9278-3CED27A49212}" presName="connTx" presStyleLbl="parChTrans1D2" presStyleIdx="6" presStyleCnt="8"/>
      <dgm:spPr/>
    </dgm:pt>
    <dgm:pt modelId="{C44D73C0-4526-418A-AE02-85AFA9690669}" type="pres">
      <dgm:prSet presAssocID="{A702F39B-F4E3-4AB0-AEA6-EBE09A430211}" presName="root2" presStyleCnt="0"/>
      <dgm:spPr/>
    </dgm:pt>
    <dgm:pt modelId="{074100B5-586F-4E7D-B76C-7EC01C3E961A}" type="pres">
      <dgm:prSet presAssocID="{A702F39B-F4E3-4AB0-AEA6-EBE09A430211}" presName="LevelTwoTextNode" presStyleLbl="node2" presStyleIdx="6" presStyleCnt="8">
        <dgm:presLayoutVars>
          <dgm:chPref val="3"/>
        </dgm:presLayoutVars>
      </dgm:prSet>
      <dgm:spPr/>
    </dgm:pt>
    <dgm:pt modelId="{27FE9537-03F8-43A0-9529-36BB1D7E859A}" type="pres">
      <dgm:prSet presAssocID="{A702F39B-F4E3-4AB0-AEA6-EBE09A430211}" presName="level3hierChild" presStyleCnt="0"/>
      <dgm:spPr/>
    </dgm:pt>
    <dgm:pt modelId="{954194C3-4F32-4F7E-886F-C78A9830241D}" type="pres">
      <dgm:prSet presAssocID="{3C75F5E8-06C0-49CA-87F2-F622BD6E30FA}" presName="conn2-1" presStyleLbl="parChTrans1D3" presStyleIdx="6" presStyleCnt="8"/>
      <dgm:spPr/>
    </dgm:pt>
    <dgm:pt modelId="{9BB1A37F-4B8D-4F2A-8BA7-28274E2FBAEB}" type="pres">
      <dgm:prSet presAssocID="{3C75F5E8-06C0-49CA-87F2-F622BD6E30FA}" presName="connTx" presStyleLbl="parChTrans1D3" presStyleIdx="6" presStyleCnt="8"/>
      <dgm:spPr/>
    </dgm:pt>
    <dgm:pt modelId="{1EC2AED0-7A83-4683-9A6E-FFEA31845341}" type="pres">
      <dgm:prSet presAssocID="{40186AAF-829C-4A83-80C2-917B90810084}" presName="root2" presStyleCnt="0"/>
      <dgm:spPr/>
    </dgm:pt>
    <dgm:pt modelId="{70F8161B-B9DF-4F0B-AF19-E86F0A1E17A4}" type="pres">
      <dgm:prSet presAssocID="{40186AAF-829C-4A83-80C2-917B90810084}" presName="LevelTwoTextNode" presStyleLbl="node3" presStyleIdx="6" presStyleCnt="8">
        <dgm:presLayoutVars>
          <dgm:chPref val="3"/>
        </dgm:presLayoutVars>
      </dgm:prSet>
      <dgm:spPr/>
    </dgm:pt>
    <dgm:pt modelId="{B2D5B536-C131-4B73-AE16-FB33997D7F2F}" type="pres">
      <dgm:prSet presAssocID="{40186AAF-829C-4A83-80C2-917B90810084}" presName="level3hierChild" presStyleCnt="0"/>
      <dgm:spPr/>
    </dgm:pt>
    <dgm:pt modelId="{67A2F860-F50D-410E-978C-3BAB467ECE7F}" type="pres">
      <dgm:prSet presAssocID="{1451324D-A0C8-4747-80FD-FD44EECA363B}" presName="conn2-1" presStyleLbl="parChTrans1D4" presStyleIdx="12" presStyleCnt="16"/>
      <dgm:spPr/>
    </dgm:pt>
    <dgm:pt modelId="{4701FBA9-818F-470E-AE07-AF17B04AFE0E}" type="pres">
      <dgm:prSet presAssocID="{1451324D-A0C8-4747-80FD-FD44EECA363B}" presName="connTx" presStyleLbl="parChTrans1D4" presStyleIdx="12" presStyleCnt="16"/>
      <dgm:spPr/>
    </dgm:pt>
    <dgm:pt modelId="{B338932E-12EA-409D-85C7-7DF894A9DF16}" type="pres">
      <dgm:prSet presAssocID="{29198471-01E6-4136-8E6D-756624277EB5}" presName="root2" presStyleCnt="0"/>
      <dgm:spPr/>
    </dgm:pt>
    <dgm:pt modelId="{EE176B3B-F6C0-49AC-98BF-706BAA9A7B0F}" type="pres">
      <dgm:prSet presAssocID="{29198471-01E6-4136-8E6D-756624277EB5}" presName="LevelTwoTextNode" presStyleLbl="node4" presStyleIdx="12" presStyleCnt="16">
        <dgm:presLayoutVars>
          <dgm:chPref val="3"/>
        </dgm:presLayoutVars>
      </dgm:prSet>
      <dgm:spPr/>
    </dgm:pt>
    <dgm:pt modelId="{22784E0F-F780-40B7-BAB8-1891D2805C1E}" type="pres">
      <dgm:prSet presAssocID="{29198471-01E6-4136-8E6D-756624277EB5}" presName="level3hierChild" presStyleCnt="0"/>
      <dgm:spPr/>
    </dgm:pt>
    <dgm:pt modelId="{10BFD65A-B43E-42A6-AD06-5547378D37B2}" type="pres">
      <dgm:prSet presAssocID="{FC639273-AB22-421F-8C91-6C211EA406F2}" presName="conn2-1" presStyleLbl="parChTrans1D4" presStyleIdx="13" presStyleCnt="16"/>
      <dgm:spPr/>
    </dgm:pt>
    <dgm:pt modelId="{BE6832F7-BE4A-43AD-BCF7-EC6CBF6766A4}" type="pres">
      <dgm:prSet presAssocID="{FC639273-AB22-421F-8C91-6C211EA406F2}" presName="connTx" presStyleLbl="parChTrans1D4" presStyleIdx="13" presStyleCnt="16"/>
      <dgm:spPr/>
    </dgm:pt>
    <dgm:pt modelId="{7ACBF5F5-E461-44AD-8769-6A6C8105D363}" type="pres">
      <dgm:prSet presAssocID="{D3C16AB4-30D6-48BD-B3C5-5B7DA69E01C5}" presName="root2" presStyleCnt="0"/>
      <dgm:spPr/>
    </dgm:pt>
    <dgm:pt modelId="{95DB9CDB-066C-4B03-9B1E-78F7891B76A3}" type="pres">
      <dgm:prSet presAssocID="{D3C16AB4-30D6-48BD-B3C5-5B7DA69E01C5}" presName="LevelTwoTextNode" presStyleLbl="node4" presStyleIdx="13" presStyleCnt="16">
        <dgm:presLayoutVars>
          <dgm:chPref val="3"/>
        </dgm:presLayoutVars>
      </dgm:prSet>
      <dgm:spPr/>
    </dgm:pt>
    <dgm:pt modelId="{B8559CA4-6DD1-464F-953D-5DA78E8A8D69}" type="pres">
      <dgm:prSet presAssocID="{D3C16AB4-30D6-48BD-B3C5-5B7DA69E01C5}" presName="level3hierChild" presStyleCnt="0"/>
      <dgm:spPr/>
    </dgm:pt>
    <dgm:pt modelId="{D7ACE234-2A47-4008-934B-F03885FAA43A}" type="pres">
      <dgm:prSet presAssocID="{0A6FBFFD-1FED-4503-9A94-60E7AF1857D0}" presName="conn2-1" presStyleLbl="parChTrans1D2" presStyleIdx="7" presStyleCnt="8"/>
      <dgm:spPr/>
    </dgm:pt>
    <dgm:pt modelId="{2C748D75-0E18-40E0-AC0D-E3D10DF4B45B}" type="pres">
      <dgm:prSet presAssocID="{0A6FBFFD-1FED-4503-9A94-60E7AF1857D0}" presName="connTx" presStyleLbl="parChTrans1D2" presStyleIdx="7" presStyleCnt="8"/>
      <dgm:spPr/>
    </dgm:pt>
    <dgm:pt modelId="{B665F9F7-FD8D-4DD5-BB0B-E69907A7B5DA}" type="pres">
      <dgm:prSet presAssocID="{BA226353-100C-4B58-9F48-1AC88B1FCECE}" presName="root2" presStyleCnt="0"/>
      <dgm:spPr/>
    </dgm:pt>
    <dgm:pt modelId="{026A464E-FAA0-467E-9B94-83542F971A3F}" type="pres">
      <dgm:prSet presAssocID="{BA226353-100C-4B58-9F48-1AC88B1FCECE}" presName="LevelTwoTextNode" presStyleLbl="node2" presStyleIdx="7" presStyleCnt="8">
        <dgm:presLayoutVars>
          <dgm:chPref val="3"/>
        </dgm:presLayoutVars>
      </dgm:prSet>
      <dgm:spPr/>
    </dgm:pt>
    <dgm:pt modelId="{75D18D07-CD14-432D-9994-4884654B8095}" type="pres">
      <dgm:prSet presAssocID="{BA226353-100C-4B58-9F48-1AC88B1FCECE}" presName="level3hierChild" presStyleCnt="0"/>
      <dgm:spPr/>
    </dgm:pt>
    <dgm:pt modelId="{87F1F5EA-D64C-4705-A748-5717587AE5FC}" type="pres">
      <dgm:prSet presAssocID="{AC5AC088-1BBB-4E21-87D9-5369383A1E13}" presName="conn2-1" presStyleLbl="parChTrans1D3" presStyleIdx="7" presStyleCnt="8"/>
      <dgm:spPr/>
    </dgm:pt>
    <dgm:pt modelId="{CE793C28-1D57-4085-9544-6C6A4ECD8772}" type="pres">
      <dgm:prSet presAssocID="{AC5AC088-1BBB-4E21-87D9-5369383A1E13}" presName="connTx" presStyleLbl="parChTrans1D3" presStyleIdx="7" presStyleCnt="8"/>
      <dgm:spPr/>
    </dgm:pt>
    <dgm:pt modelId="{70412E36-4002-41C6-B0B4-105921271B83}" type="pres">
      <dgm:prSet presAssocID="{DD61C74E-6362-4CDB-AD0D-27C07C73822C}" presName="root2" presStyleCnt="0"/>
      <dgm:spPr/>
    </dgm:pt>
    <dgm:pt modelId="{D039C533-DE07-46DB-B0E8-7BEA2FD253F2}" type="pres">
      <dgm:prSet presAssocID="{DD61C74E-6362-4CDB-AD0D-27C07C73822C}" presName="LevelTwoTextNode" presStyleLbl="node3" presStyleIdx="7" presStyleCnt="8">
        <dgm:presLayoutVars>
          <dgm:chPref val="3"/>
        </dgm:presLayoutVars>
      </dgm:prSet>
      <dgm:spPr/>
    </dgm:pt>
    <dgm:pt modelId="{FB90F031-8D72-41CE-9E37-14EF1225E275}" type="pres">
      <dgm:prSet presAssocID="{DD61C74E-6362-4CDB-AD0D-27C07C73822C}" presName="level3hierChild" presStyleCnt="0"/>
      <dgm:spPr/>
    </dgm:pt>
    <dgm:pt modelId="{CDE990EB-4AF3-4401-9E29-FCDCABA14012}" type="pres">
      <dgm:prSet presAssocID="{7240D374-95CE-4EFE-A84F-B7CE4723FE45}" presName="conn2-1" presStyleLbl="parChTrans1D4" presStyleIdx="14" presStyleCnt="16"/>
      <dgm:spPr/>
    </dgm:pt>
    <dgm:pt modelId="{74D57DED-3525-4DFF-BBC5-5FF1403EC7D5}" type="pres">
      <dgm:prSet presAssocID="{7240D374-95CE-4EFE-A84F-B7CE4723FE45}" presName="connTx" presStyleLbl="parChTrans1D4" presStyleIdx="14" presStyleCnt="16"/>
      <dgm:spPr/>
    </dgm:pt>
    <dgm:pt modelId="{F494C34E-0078-4F05-BFC9-36C4CA15C3D3}" type="pres">
      <dgm:prSet presAssocID="{0E9CB7DB-40D9-4319-8C35-BF46F4487C7F}" presName="root2" presStyleCnt="0"/>
      <dgm:spPr/>
    </dgm:pt>
    <dgm:pt modelId="{FE615272-B73A-4FA8-9FD9-9F15FDC587BC}" type="pres">
      <dgm:prSet presAssocID="{0E9CB7DB-40D9-4319-8C35-BF46F4487C7F}" presName="LevelTwoTextNode" presStyleLbl="node4" presStyleIdx="14" presStyleCnt="16">
        <dgm:presLayoutVars>
          <dgm:chPref val="3"/>
        </dgm:presLayoutVars>
      </dgm:prSet>
      <dgm:spPr/>
    </dgm:pt>
    <dgm:pt modelId="{5079BD74-87C0-4FC6-B883-53603ED6827D}" type="pres">
      <dgm:prSet presAssocID="{0E9CB7DB-40D9-4319-8C35-BF46F4487C7F}" presName="level3hierChild" presStyleCnt="0"/>
      <dgm:spPr/>
    </dgm:pt>
    <dgm:pt modelId="{32A52F49-E4F2-45F5-96C7-E33698CFFD45}" type="pres">
      <dgm:prSet presAssocID="{9D84D890-F991-4894-8B3B-65946DCD09C1}" presName="conn2-1" presStyleLbl="parChTrans1D4" presStyleIdx="15" presStyleCnt="16"/>
      <dgm:spPr/>
    </dgm:pt>
    <dgm:pt modelId="{84D981C1-57BE-44A4-B142-185C9C0FDA55}" type="pres">
      <dgm:prSet presAssocID="{9D84D890-F991-4894-8B3B-65946DCD09C1}" presName="connTx" presStyleLbl="parChTrans1D4" presStyleIdx="15" presStyleCnt="16"/>
      <dgm:spPr/>
    </dgm:pt>
    <dgm:pt modelId="{AF30BFB8-F69E-49C5-9A43-1BB91F1BC302}" type="pres">
      <dgm:prSet presAssocID="{08305484-7996-485D-ADB6-080957B20ED6}" presName="root2" presStyleCnt="0"/>
      <dgm:spPr/>
    </dgm:pt>
    <dgm:pt modelId="{0E8BBAEB-F496-41F0-A952-0AD1BD4D3466}" type="pres">
      <dgm:prSet presAssocID="{08305484-7996-485D-ADB6-080957B20ED6}" presName="LevelTwoTextNode" presStyleLbl="node4" presStyleIdx="15" presStyleCnt="16">
        <dgm:presLayoutVars>
          <dgm:chPref val="3"/>
        </dgm:presLayoutVars>
      </dgm:prSet>
      <dgm:spPr/>
    </dgm:pt>
    <dgm:pt modelId="{6DD386F5-1280-46BA-A734-9A352D0F87AC}" type="pres">
      <dgm:prSet presAssocID="{08305484-7996-485D-ADB6-080957B20ED6}" presName="level3hierChild" presStyleCnt="0"/>
      <dgm:spPr/>
    </dgm:pt>
  </dgm:ptLst>
  <dgm:cxnLst>
    <dgm:cxn modelId="{E64B4001-644A-46BB-A75B-4F11B7C5A6BA}" type="presOf" srcId="{5E19DD5D-4C6E-4F48-BEA1-DDB518B96615}" destId="{C7B06A24-A00C-4A85-B983-A790385422DB}" srcOrd="0" destOrd="0" presId="urn:microsoft.com/office/officeart/2008/layout/HorizontalMultiLevelHierarchy"/>
    <dgm:cxn modelId="{8BEEED01-8517-49E1-86DF-541C975A7DC3}" type="presOf" srcId="{3C75F5E8-06C0-49CA-87F2-F622BD6E30FA}" destId="{954194C3-4F32-4F7E-886F-C78A9830241D}" srcOrd="0" destOrd="0" presId="urn:microsoft.com/office/officeart/2008/layout/HorizontalMultiLevelHierarchy"/>
    <dgm:cxn modelId="{4A0EAE03-A9AE-4B14-95D5-B89A77A8D384}" type="presOf" srcId="{D3C16AB4-30D6-48BD-B3C5-5B7DA69E01C5}" destId="{95DB9CDB-066C-4B03-9B1E-78F7891B76A3}" srcOrd="0" destOrd="0" presId="urn:microsoft.com/office/officeart/2008/layout/HorizontalMultiLevelHierarchy"/>
    <dgm:cxn modelId="{B39F2204-6EC0-4E66-B59C-BFB9471C4E1B}" type="presOf" srcId="{0B05CF40-82B8-4F1F-A4BF-2292718F2A64}" destId="{4517E2ED-BCF6-46A5-86D8-942B4AC1C23C}" srcOrd="0" destOrd="0" presId="urn:microsoft.com/office/officeart/2008/layout/HorizontalMultiLevelHierarchy"/>
    <dgm:cxn modelId="{E5588C06-58F0-4A04-833B-FDEBE7513FE5}" type="presOf" srcId="{E0011D4B-D6A4-4F47-81F9-D0B4AB64EA0C}" destId="{AA064952-F42F-48A0-A414-4E3D249B3312}" srcOrd="0" destOrd="0" presId="urn:microsoft.com/office/officeart/2008/layout/HorizontalMultiLevelHierarchy"/>
    <dgm:cxn modelId="{78CCDC09-6415-4F7C-8CC8-73CCEA397314}" type="presOf" srcId="{85DD7D72-3D67-4FAB-BD5F-30C28CC6D357}" destId="{0DFB1956-CC57-44E8-BC09-9213FAFFFA3B}" srcOrd="0" destOrd="0" presId="urn:microsoft.com/office/officeart/2008/layout/HorizontalMultiLevelHierarchy"/>
    <dgm:cxn modelId="{85C34F0A-7667-4A07-98A2-EB67C507BEA3}" srcId="{BFBFC122-DC24-4957-95DA-30D89450D900}" destId="{A236192B-9D18-4474-BC47-C4BEF3F50003}" srcOrd="0" destOrd="0" parTransId="{985DB166-E4BE-4416-9489-018B13DC0934}" sibTransId="{EC9D78C0-3ABB-4676-A863-BB2B1DADF40F}"/>
    <dgm:cxn modelId="{ABCE820A-168D-455B-AE58-D1280B40A288}" type="presOf" srcId="{07BE9AC3-038F-4E22-B82F-7D14388F357B}" destId="{F7E8DDD9-43E8-4542-B719-D7CDA0E99696}" srcOrd="1" destOrd="0" presId="urn:microsoft.com/office/officeart/2008/layout/HorizontalMultiLevelHierarchy"/>
    <dgm:cxn modelId="{95AF260C-9707-41FC-84A0-36AC9AD66322}" type="presOf" srcId="{AE2E8799-1AD3-4C05-B543-9EEB2DFB9E26}" destId="{7A3663FA-D16F-4912-BB83-6D0428EA7B10}" srcOrd="0" destOrd="0" presId="urn:microsoft.com/office/officeart/2008/layout/HorizontalMultiLevelHierarchy"/>
    <dgm:cxn modelId="{502E6A0F-91FA-41AE-8FDD-F6DEE47996A4}" type="presOf" srcId="{A702F39B-F4E3-4AB0-AEA6-EBE09A430211}" destId="{074100B5-586F-4E7D-B76C-7EC01C3E961A}" srcOrd="0" destOrd="0" presId="urn:microsoft.com/office/officeart/2008/layout/HorizontalMultiLevelHierarchy"/>
    <dgm:cxn modelId="{FC52EE12-3641-48C6-A9C9-2D8B26F38D88}" srcId="{572D6D2E-23B9-4F9A-8CF0-30AC570F0C72}" destId="{CE098B3F-2DDF-419D-814E-7DDA8DA00E5D}" srcOrd="0" destOrd="0" parTransId="{B5236070-C1D5-4CC9-A6F8-DA40C72B997E}" sibTransId="{FC00A6C8-F06D-4F03-930C-1CF16D89EA6D}"/>
    <dgm:cxn modelId="{CFEA0A18-79B1-44F8-9642-0F4FFD1A59E3}" srcId="{34146D53-2DE1-4B69-A6BE-328A7B8B64DB}" destId="{3ADD3216-0D3D-4334-AA41-440C76CA357D}" srcOrd="0" destOrd="0" parTransId="{D944ADB0-0DDA-4A7D-83F0-00EDE761878D}" sibTransId="{E929F174-55EE-4EB8-B527-D07C7BF7F096}"/>
    <dgm:cxn modelId="{72FA3B1A-9562-453A-9612-0807117EF68F}" type="presOf" srcId="{40186AAF-829C-4A83-80C2-917B90810084}" destId="{70F8161B-B9DF-4F0B-AF19-E86F0A1E17A4}" srcOrd="0" destOrd="0" presId="urn:microsoft.com/office/officeart/2008/layout/HorizontalMultiLevelHierarchy"/>
    <dgm:cxn modelId="{7F3C1B1B-4FDA-4394-89B6-5527D5B8C13E}" srcId="{D3A67A3E-6233-4268-ADD8-75D3371C21FA}" destId="{07A80DB6-82A5-4A6E-96EF-C4C806BEDDDF}" srcOrd="0" destOrd="0" parTransId="{C29013FF-BB60-48E1-BF74-3CE817870AA0}" sibTransId="{E2277CED-AC89-4722-B14C-A215541DC297}"/>
    <dgm:cxn modelId="{B39A461C-9D1B-4F97-B40A-DF787751F691}" type="presOf" srcId="{8D2C8F5E-9603-4F4E-88B7-A431C9CBEE54}" destId="{5BDD48F0-E054-4FB0-A15F-BEAF0D24C898}" srcOrd="0" destOrd="0" presId="urn:microsoft.com/office/officeart/2008/layout/HorizontalMultiLevelHierarchy"/>
    <dgm:cxn modelId="{AB138A1D-1607-4520-B05A-506EB85C3A10}" type="presOf" srcId="{3C75F5E8-06C0-49CA-87F2-F622BD6E30FA}" destId="{9BB1A37F-4B8D-4F2A-8BA7-28274E2FBAEB}" srcOrd="1" destOrd="0" presId="urn:microsoft.com/office/officeart/2008/layout/HorizontalMultiLevelHierarchy"/>
    <dgm:cxn modelId="{109FE31E-4432-430D-B7D2-6696C034B693}" srcId="{9E5A552F-8AED-4711-919D-6A0D858EB308}" destId="{0A91AC1D-CAF6-42AF-A471-920C94E2F987}" srcOrd="0" destOrd="0" parTransId="{A8DF8227-3D0C-4DA2-8526-72E23796FC8E}" sibTransId="{CEEA79EC-22B2-4987-B434-0F9AED001312}"/>
    <dgm:cxn modelId="{9E24A822-E68C-48E3-844D-55F56D4C1D34}" type="presOf" srcId="{BA226353-100C-4B58-9F48-1AC88B1FCECE}" destId="{026A464E-FAA0-467E-9B94-83542F971A3F}" srcOrd="0" destOrd="0" presId="urn:microsoft.com/office/officeart/2008/layout/HorizontalMultiLevelHierarchy"/>
    <dgm:cxn modelId="{DAD35724-0365-4619-B9A1-673DA551B41D}" type="presOf" srcId="{34146D53-2DE1-4B69-A6BE-328A7B8B64DB}" destId="{6747A10E-6E03-46B6-A301-1CBFA33ACF89}" srcOrd="0" destOrd="0" presId="urn:microsoft.com/office/officeart/2008/layout/HorizontalMultiLevelHierarchy"/>
    <dgm:cxn modelId="{2B665225-C86B-405C-ACC9-9B0058B388C3}" type="presOf" srcId="{E59F0652-6101-451E-9C8D-9B86D1697185}" destId="{D4FB5942-A373-40A1-9649-ED34F0F02D49}" srcOrd="0" destOrd="0" presId="urn:microsoft.com/office/officeart/2008/layout/HorizontalMultiLevelHierarchy"/>
    <dgm:cxn modelId="{9370CA25-E08E-48B1-86FD-B2F3D637420C}" type="presOf" srcId="{29198471-01E6-4136-8E6D-756624277EB5}" destId="{EE176B3B-F6C0-49AC-98BF-706BAA9A7B0F}" srcOrd="0" destOrd="0" presId="urn:microsoft.com/office/officeart/2008/layout/HorizontalMultiLevelHierarchy"/>
    <dgm:cxn modelId="{845FB12A-3963-4668-AF3F-9B1E8EA97058}" type="presOf" srcId="{3ADD3216-0D3D-4334-AA41-440C76CA357D}" destId="{167ACAAE-15C2-40E9-8F1D-84C22477BE26}" srcOrd="0" destOrd="0" presId="urn:microsoft.com/office/officeart/2008/layout/HorizontalMultiLevelHierarchy"/>
    <dgm:cxn modelId="{8166D62B-20E0-4E94-8F5B-DC764C3E5501}" type="presOf" srcId="{D3A67A3E-6233-4268-ADD8-75D3371C21FA}" destId="{7FEC200E-7769-4882-B2D2-5E4F628A77AB}" srcOrd="0" destOrd="0" presId="urn:microsoft.com/office/officeart/2008/layout/HorizontalMultiLevelHierarchy"/>
    <dgm:cxn modelId="{C62F9D32-679F-45B4-9136-2E124D851D8D}" type="presOf" srcId="{0A6FBFFD-1FED-4503-9A94-60E7AF1857D0}" destId="{D7ACE234-2A47-4008-934B-F03885FAA43A}" srcOrd="0" destOrd="0" presId="urn:microsoft.com/office/officeart/2008/layout/HorizontalMultiLevelHierarchy"/>
    <dgm:cxn modelId="{2CF94137-8ECA-4855-BBC0-B4E4E495E10E}" type="presOf" srcId="{AE2E8799-1AD3-4C05-B543-9EEB2DFB9E26}" destId="{49E824DE-369C-4AB7-9757-F7FE08FA87CD}" srcOrd="1" destOrd="0" presId="urn:microsoft.com/office/officeart/2008/layout/HorizontalMultiLevelHierarchy"/>
    <dgm:cxn modelId="{517E1239-A1A6-4AB5-BD36-4BCD1D90838C}" type="presOf" srcId="{EE4C21B2-0A06-4A86-BB1B-8D76A0F51A49}" destId="{974BC8C4-B634-4456-8F1F-2DCE16F6780F}" srcOrd="1" destOrd="0" presId="urn:microsoft.com/office/officeart/2008/layout/HorizontalMultiLevelHierarchy"/>
    <dgm:cxn modelId="{36A4A03A-311B-4837-935A-C823B6EC7C3F}" type="presOf" srcId="{12F08E10-D6B2-43CA-913C-08ED29AE8BC7}" destId="{1CAE9EC8-72AF-4ED9-9CDB-EED2525D8B08}" srcOrd="0" destOrd="0" presId="urn:microsoft.com/office/officeart/2008/layout/HorizontalMultiLevelHierarchy"/>
    <dgm:cxn modelId="{C30B5940-607B-42CB-911B-9E0E01C60073}" type="presOf" srcId="{F56636FC-1DC7-4470-9278-3CED27A49212}" destId="{7CB1AC8B-143F-446B-B827-0AA50D312452}" srcOrd="1" destOrd="0" presId="urn:microsoft.com/office/officeart/2008/layout/HorizontalMultiLevelHierarchy"/>
    <dgm:cxn modelId="{058E5E5E-5135-4EC2-BAD7-B09852E32F67}" type="presOf" srcId="{BFBFC122-DC24-4957-95DA-30D89450D900}" destId="{187D153C-19D0-4E03-9295-5AA9DF247ADB}" srcOrd="0" destOrd="0" presId="urn:microsoft.com/office/officeart/2008/layout/HorizontalMultiLevelHierarchy"/>
    <dgm:cxn modelId="{5656465E-7D2A-4AE9-AAAB-7802CAA42C5C}" srcId="{34146D53-2DE1-4B69-A6BE-328A7B8B64DB}" destId="{BFBFC122-DC24-4957-95DA-30D89450D900}" srcOrd="2" destOrd="0" parTransId="{FB589EC2-3894-4863-A2B1-CF7EF413B653}" sibTransId="{840B4F31-70E0-4AAC-8F62-9803DB8C9320}"/>
    <dgm:cxn modelId="{ABEDEF41-7FCB-4789-9A22-2AFCA09745E4}" type="presOf" srcId="{B5236070-C1D5-4CC9-A6F8-DA40C72B997E}" destId="{B006DCAF-694F-4A7A-8434-ACACB19168CA}" srcOrd="1" destOrd="0" presId="urn:microsoft.com/office/officeart/2008/layout/HorizontalMultiLevelHierarchy"/>
    <dgm:cxn modelId="{0D06D062-AF25-4968-B105-1CCE99C4E41D}" type="presOf" srcId="{A38F2DE6-DC90-41B5-A297-FBC3D562F350}" destId="{1C593B20-7EE5-4489-AD7B-D4C0D6CA375F}" srcOrd="0" destOrd="0" presId="urn:microsoft.com/office/officeart/2008/layout/HorizontalMultiLevelHierarchy"/>
    <dgm:cxn modelId="{CC9C0444-E76D-49EE-95B4-2093A3BA9F7D}" type="presOf" srcId="{2DE4BDA3-EFAC-4227-95DC-07356D3E67C0}" destId="{40AD687B-A623-4882-B477-3605F5825595}" srcOrd="1" destOrd="0" presId="urn:microsoft.com/office/officeart/2008/layout/HorizontalMultiLevelHierarchy"/>
    <dgm:cxn modelId="{B10E9265-9645-4F7D-A99F-A3DCDF65F4CC}" type="presOf" srcId="{7240D374-95CE-4EFE-A84F-B7CE4723FE45}" destId="{74D57DED-3525-4DFF-BBC5-5FF1403EC7D5}" srcOrd="1" destOrd="0" presId="urn:microsoft.com/office/officeart/2008/layout/HorizontalMultiLevelHierarchy"/>
    <dgm:cxn modelId="{0E1ACA67-EAF8-4EE8-BF3B-85327AE93C5A}" srcId="{34146D53-2DE1-4B69-A6BE-328A7B8B64DB}" destId="{A41ADB69-BD30-4AF3-8FC0-DE47FB993237}" srcOrd="1" destOrd="0" parTransId="{07BE9AC3-038F-4E22-B82F-7D14388F357B}" sibTransId="{C1E513A9-6EF6-410A-B37B-18272A0DC3F8}"/>
    <dgm:cxn modelId="{E1D60748-0278-4C43-A49B-B3013F25B783}" type="presOf" srcId="{9D84D890-F991-4894-8B3B-65946DCD09C1}" destId="{32A52F49-E4F2-45F5-96C7-E33698CFFD45}" srcOrd="0" destOrd="0" presId="urn:microsoft.com/office/officeart/2008/layout/HorizontalMultiLevelHierarchy"/>
    <dgm:cxn modelId="{C7F09048-9FA1-4C00-B4CA-0984DF5FC1C5}" type="presOf" srcId="{8D2C8F5E-9603-4F4E-88B7-A431C9CBEE54}" destId="{C9914135-9DAA-478C-A85C-2747FB4A8CCE}" srcOrd="1" destOrd="0" presId="urn:microsoft.com/office/officeart/2008/layout/HorizontalMultiLevelHierarchy"/>
    <dgm:cxn modelId="{4C1F9868-95E8-4876-871D-B99CD6F1A4A2}" type="presOf" srcId="{0A91AC1D-CAF6-42AF-A471-920C94E2F987}" destId="{7049595D-FBCC-40EA-AC81-AACB86A61341}" srcOrd="0" destOrd="0" presId="urn:microsoft.com/office/officeart/2008/layout/HorizontalMultiLevelHierarchy"/>
    <dgm:cxn modelId="{FD9DE149-8A24-4260-A17B-202C01A96C29}" type="presOf" srcId="{C29013FF-BB60-48E1-BF74-3CE817870AA0}" destId="{5C65B350-F970-4819-A5A2-E1A3361735BD}" srcOrd="1" destOrd="0" presId="urn:microsoft.com/office/officeart/2008/layout/HorizontalMultiLevelHierarchy"/>
    <dgm:cxn modelId="{3716566A-C8EA-4115-B8E5-A82FCB460105}" type="presOf" srcId="{FC639273-AB22-421F-8C91-6C211EA406F2}" destId="{10BFD65A-B43E-42A6-AD06-5547378D37B2}" srcOrd="0" destOrd="0" presId="urn:microsoft.com/office/officeart/2008/layout/HorizontalMultiLevelHierarchy"/>
    <dgm:cxn modelId="{394FCE4B-2635-44FE-8993-814241BD15B8}" type="presOf" srcId="{B5236070-C1D5-4CC9-A6F8-DA40C72B997E}" destId="{83DF6FC0-726D-4DCA-8A98-EE7DAF82AD02}" srcOrd="0" destOrd="0" presId="urn:microsoft.com/office/officeart/2008/layout/HorizontalMultiLevelHierarchy"/>
    <dgm:cxn modelId="{AC62206C-BC0C-4E8A-9E55-40D4E725BB40}" type="presOf" srcId="{CE098B3F-2DDF-419D-814E-7DDA8DA00E5D}" destId="{112A9116-C159-4768-973E-7F36A3EFA9DB}" srcOrd="0" destOrd="0" presId="urn:microsoft.com/office/officeart/2008/layout/HorizontalMultiLevelHierarchy"/>
    <dgm:cxn modelId="{A8425F6E-8D41-4579-9F80-C2A9F7B6578E}" type="presOf" srcId="{0A6FBFFD-1FED-4503-9A94-60E7AF1857D0}" destId="{2C748D75-0E18-40E0-AC0D-E3D10DF4B45B}" srcOrd="1" destOrd="0" presId="urn:microsoft.com/office/officeart/2008/layout/HorizontalMultiLevelHierarchy"/>
    <dgm:cxn modelId="{1DA80C4F-FBD9-4CAE-B054-7B2D1B510B17}" type="presOf" srcId="{9D84D890-F991-4894-8B3B-65946DCD09C1}" destId="{84D981C1-57BE-44A4-B142-185C9C0FDA55}" srcOrd="1" destOrd="0" presId="urn:microsoft.com/office/officeart/2008/layout/HorizontalMultiLevelHierarchy"/>
    <dgm:cxn modelId="{E2282670-2072-4249-8D63-ABB852DD5A39}" srcId="{CF6F30F2-8BE2-4949-8B57-FF292A96510C}" destId="{85DD7D72-3D67-4FAB-BD5F-30C28CC6D357}" srcOrd="0" destOrd="0" parTransId="{07B12B6D-0F8E-4EC5-8F3A-F75145062C8A}" sibTransId="{593AB67C-ABAC-467D-AC8A-8E44527FE500}"/>
    <dgm:cxn modelId="{5B7E7350-6F5F-44CC-8CB4-608502A23043}" type="presOf" srcId="{08305484-7996-485D-ADB6-080957B20ED6}" destId="{0E8BBAEB-F496-41F0-A952-0AD1BD4D3466}" srcOrd="0" destOrd="0" presId="urn:microsoft.com/office/officeart/2008/layout/HorizontalMultiLevelHierarchy"/>
    <dgm:cxn modelId="{42750D72-A399-4595-8D7B-EFB2BC699334}" type="presOf" srcId="{1451324D-A0C8-4747-80FD-FD44EECA363B}" destId="{4701FBA9-818F-470E-AE07-AF17B04AFE0E}" srcOrd="1" destOrd="0" presId="urn:microsoft.com/office/officeart/2008/layout/HorizontalMultiLevelHierarchy"/>
    <dgm:cxn modelId="{B46C5152-C206-4A90-9B57-26D965F90FF2}" type="presOf" srcId="{A8DF8227-3D0C-4DA2-8526-72E23796FC8E}" destId="{2A944714-F2FA-4F48-9300-DF56EEAFA8BC}" srcOrd="1" destOrd="0" presId="urn:microsoft.com/office/officeart/2008/layout/HorizontalMultiLevelHierarchy"/>
    <dgm:cxn modelId="{9FEBA953-721F-43AF-A3D1-6BB9565B6F6A}" srcId="{A236192B-9D18-4474-BC47-C4BEF3F50003}" destId="{12F08E10-D6B2-43CA-913C-08ED29AE8BC7}" srcOrd="0" destOrd="0" parTransId="{EE4C21B2-0A06-4A86-BB1B-8D76A0F51A49}" sibTransId="{497C0C52-AF5B-4271-AB08-F95162686DAD}"/>
    <dgm:cxn modelId="{D960AA56-2D01-45A4-BEE9-9ED37231BE48}" type="presOf" srcId="{9E00DAA2-2EFF-4DDA-8FD5-5789C807D742}" destId="{CA8AE736-7FEE-4A1C-A1A6-113ACAA8F038}" srcOrd="0" destOrd="0" presId="urn:microsoft.com/office/officeart/2008/layout/HorizontalMultiLevelHierarchy"/>
    <dgm:cxn modelId="{9EC73158-0A75-4862-B114-DFB68241E523}" srcId="{34146D53-2DE1-4B69-A6BE-328A7B8B64DB}" destId="{BA226353-100C-4B58-9F48-1AC88B1FCECE}" srcOrd="7" destOrd="0" parTransId="{0A6FBFFD-1FED-4503-9A94-60E7AF1857D0}" sibTransId="{5B7FE57C-6E96-41C1-8164-80EDBE1130E3}"/>
    <dgm:cxn modelId="{69543658-48FD-41FD-9793-CEBD517D2F34}" srcId="{A38F2DE6-DC90-41B5-A297-FBC3D562F350}" destId="{9E5A552F-8AED-4711-919D-6A0D858EB308}" srcOrd="0" destOrd="0" parTransId="{5E19DD5D-4C6E-4F48-BEA1-DDB518B96615}" sibTransId="{07655521-DF36-4FE8-A0AE-E093A5826BBD}"/>
    <dgm:cxn modelId="{352A4679-C62F-45AB-99B3-7BF114A0BF6E}" type="presOf" srcId="{F56636FC-1DC7-4470-9278-3CED27A49212}" destId="{329CFE3A-A56D-46E9-9580-5EC0339CF2C6}" srcOrd="0" destOrd="0" presId="urn:microsoft.com/office/officeart/2008/layout/HorizontalMultiLevelHierarchy"/>
    <dgm:cxn modelId="{B30A0A5A-C06C-479D-B23D-E23870E10CBA}" type="presOf" srcId="{985DB166-E4BE-4416-9489-018B13DC0934}" destId="{5FC1D1C5-067E-4D82-8668-47B314F31ECD}" srcOrd="1" destOrd="0" presId="urn:microsoft.com/office/officeart/2008/layout/HorizontalMultiLevelHierarchy"/>
    <dgm:cxn modelId="{FF12197A-6714-433B-A10C-E3651C07F052}" type="presOf" srcId="{7240D374-95CE-4EFE-A84F-B7CE4723FE45}" destId="{CDE990EB-4AF3-4401-9E29-FCDCABA14012}" srcOrd="0" destOrd="0" presId="urn:microsoft.com/office/officeart/2008/layout/HorizontalMultiLevelHierarchy"/>
    <dgm:cxn modelId="{684E5B5A-9534-4E2F-A64B-BAF5F80DCACA}" srcId="{CE098B3F-2DDF-419D-814E-7DDA8DA00E5D}" destId="{F6C29ABA-933D-4D41-A6A2-E413FA1C2874}" srcOrd="0" destOrd="0" parTransId="{54ECBA85-4557-4316-A850-F028EA1CE1A4}" sibTransId="{66B917E7-EE05-46F0-B16C-642969822F28}"/>
    <dgm:cxn modelId="{2DA8C45A-3B63-4515-ABFA-AA47A01222E1}" type="presOf" srcId="{C29013FF-BB60-48E1-BF74-3CE817870AA0}" destId="{ACB7884E-ECFF-42AB-87D5-FEE30749DBB9}" srcOrd="0" destOrd="0" presId="urn:microsoft.com/office/officeart/2008/layout/HorizontalMultiLevelHierarchy"/>
    <dgm:cxn modelId="{434EFA5A-FCD6-4AAD-97A8-D2A545FCEAED}" type="presOf" srcId="{78EB8FE5-FF96-4356-8B37-EC751CC84528}" destId="{538FD116-CF1A-4586-8BC0-4300E265990C}" srcOrd="0" destOrd="0" presId="urn:microsoft.com/office/officeart/2008/layout/HorizontalMultiLevelHierarchy"/>
    <dgm:cxn modelId="{007EB87C-C06A-4F83-838E-1C20F700CE57}" type="presOf" srcId="{A236192B-9D18-4474-BC47-C4BEF3F50003}" destId="{E01007DC-4B2C-4DBA-A9EB-C7FEAFA4ABEB}" srcOrd="0" destOrd="0" presId="urn:microsoft.com/office/officeart/2008/layout/HorizontalMultiLevelHierarchy"/>
    <dgm:cxn modelId="{5A07777F-FA06-4789-A1BB-FAB6BBDED5B3}" type="presOf" srcId="{985DB166-E4BE-4416-9489-018B13DC0934}" destId="{86728F27-221A-416E-8FAD-CF1C844A9109}" srcOrd="0" destOrd="0" presId="urn:microsoft.com/office/officeart/2008/layout/HorizontalMultiLevelHierarchy"/>
    <dgm:cxn modelId="{FF08D082-64E4-41AE-AE06-39CC930E5A31}" srcId="{A702F39B-F4E3-4AB0-AEA6-EBE09A430211}" destId="{40186AAF-829C-4A83-80C2-917B90810084}" srcOrd="0" destOrd="0" parTransId="{3C75F5E8-06C0-49CA-87F2-F622BD6E30FA}" sibTransId="{A4A29199-77A2-4759-9E9E-59F10D006425}"/>
    <dgm:cxn modelId="{D5175F83-D042-4388-81D8-B75FEC47722D}" type="presOf" srcId="{FB589EC2-3894-4863-A2B1-CF7EF413B653}" destId="{F90EC65A-FE33-4B19-8407-F7EE7CBC005E}" srcOrd="1" destOrd="0" presId="urn:microsoft.com/office/officeart/2008/layout/HorizontalMultiLevelHierarchy"/>
    <dgm:cxn modelId="{DFFF9383-C5B5-445A-9E8C-AAF8CE3DD40F}" srcId="{34146D53-2DE1-4B69-A6BE-328A7B8B64DB}" destId="{DA88A042-B663-429E-AECE-3170C4FF00CD}" srcOrd="5" destOrd="0" parTransId="{9DD60266-BCAA-4488-8B19-D5847C6676FC}" sibTransId="{946273DE-FB15-4239-ADC3-44D8BAC8E6E0}"/>
    <dgm:cxn modelId="{737AD885-845F-479F-850E-3F3A79AF19F0}" type="presOf" srcId="{FC6E7D1E-D6BB-45F5-B906-AD6A963B7492}" destId="{BF8830C2-C9B9-4D67-B5D2-2DD7C01AE1A0}" srcOrd="0" destOrd="0" presId="urn:microsoft.com/office/officeart/2008/layout/HorizontalMultiLevelHierarchy"/>
    <dgm:cxn modelId="{5B8B8889-2427-4B7A-8FB6-F0ED4CDCD480}" type="presOf" srcId="{07A80DB6-82A5-4A6E-96EF-C4C806BEDDDF}" destId="{6B815083-E0B0-4A4A-9E90-CD08C5208E3B}" srcOrd="0" destOrd="0" presId="urn:microsoft.com/office/officeart/2008/layout/HorizontalMultiLevelHierarchy"/>
    <dgm:cxn modelId="{F502A38A-3F25-4B4A-9ADA-D36C6257BFED}" type="presOf" srcId="{A41ADB69-BD30-4AF3-8FC0-DE47FB993237}" destId="{DDAA5685-6099-4CA0-992E-C06C32AE409F}" srcOrd="0" destOrd="0" presId="urn:microsoft.com/office/officeart/2008/layout/HorizontalMultiLevelHierarchy"/>
    <dgm:cxn modelId="{FCC3A58D-AA0E-4E0A-A589-290CB485D878}" type="presOf" srcId="{AC5B68B6-FEC3-45BA-ADC8-A7D718E067E1}" destId="{929CD090-E188-481F-A789-CE685896C09A}" srcOrd="1" destOrd="0" presId="urn:microsoft.com/office/officeart/2008/layout/HorizontalMultiLevelHierarchy"/>
    <dgm:cxn modelId="{EC38B38F-E6EC-410E-8C85-5459B77E03FA}" type="presOf" srcId="{FC639273-AB22-421F-8C91-6C211EA406F2}" destId="{BE6832F7-BE4A-43AD-BCF7-EC6CBF6766A4}" srcOrd="1" destOrd="0" presId="urn:microsoft.com/office/officeart/2008/layout/HorizontalMultiLevelHierarchy"/>
    <dgm:cxn modelId="{881E2791-6C4E-4E89-8ADD-63E0DDAD87F2}" srcId="{0E9CB7DB-40D9-4319-8C35-BF46F4487C7F}" destId="{08305484-7996-485D-ADB6-080957B20ED6}" srcOrd="0" destOrd="0" parTransId="{9D84D890-F991-4894-8B3B-65946DCD09C1}" sibTransId="{52BCAE2B-9A70-4FAD-BC7C-623B0C880366}"/>
    <dgm:cxn modelId="{D8606293-92E7-46B4-8B7F-6C5B763774A6}" srcId="{782ECD71-D54E-4684-A393-3F63ACEC7842}" destId="{7C375C46-4472-4B03-91F4-EC505A1A0B95}" srcOrd="0" destOrd="0" parTransId="{5337F401-03A1-4448-8710-510471926B7C}" sibTransId="{F1752184-0267-4F93-86C7-995051780FC0}"/>
    <dgm:cxn modelId="{8AD6E793-79B2-48ED-922F-150CA6BDC0A4}" type="presOf" srcId="{9DD60266-BCAA-4488-8B19-D5847C6676FC}" destId="{67BF63DA-48A2-4DCA-9BED-982C9574811B}" srcOrd="1" destOrd="0" presId="urn:microsoft.com/office/officeart/2008/layout/HorizontalMultiLevelHierarchy"/>
    <dgm:cxn modelId="{E8C94996-78EC-40A5-AA96-9CBE7F414876}" type="presOf" srcId="{07B12B6D-0F8E-4EC5-8F3A-F75145062C8A}" destId="{8F475962-FC2F-49DC-82A3-6B41B4321CAE}" srcOrd="1" destOrd="0" presId="urn:microsoft.com/office/officeart/2008/layout/HorizontalMultiLevelHierarchy"/>
    <dgm:cxn modelId="{0D7B7E96-64ED-4A00-86F8-9B70F4D63AE7}" type="presOf" srcId="{1451324D-A0C8-4747-80FD-FD44EECA363B}" destId="{67A2F860-F50D-410E-978C-3BAB467ECE7F}" srcOrd="0" destOrd="0" presId="urn:microsoft.com/office/officeart/2008/layout/HorizontalMultiLevelHierarchy"/>
    <dgm:cxn modelId="{5FEF4497-690C-4FFD-9FAC-DD4116BF32D2}" type="presOf" srcId="{5E19DD5D-4C6E-4F48-BEA1-DDB518B96615}" destId="{490662A1-53AD-42FD-8EE1-657EFAF3E43D}" srcOrd="1" destOrd="0" presId="urn:microsoft.com/office/officeart/2008/layout/HorizontalMultiLevelHierarchy"/>
    <dgm:cxn modelId="{7B65C798-3E93-4490-91E8-3804F46F3809}" type="presOf" srcId="{0E9CB7DB-40D9-4319-8C35-BF46F4487C7F}" destId="{FE615272-B73A-4FA8-9FD9-9F15FDC587BC}" srcOrd="0" destOrd="0" presId="urn:microsoft.com/office/officeart/2008/layout/HorizontalMultiLevelHierarchy"/>
    <dgm:cxn modelId="{8304969C-095F-4F74-8C8E-CA8A1F56D64E}" type="presOf" srcId="{7C375C46-4472-4B03-91F4-EC505A1A0B95}" destId="{FFE8CDB0-F807-45F0-99DC-0929CEBAE644}" srcOrd="0" destOrd="0" presId="urn:microsoft.com/office/officeart/2008/layout/HorizontalMultiLevelHierarchy"/>
    <dgm:cxn modelId="{ED1CD49C-25F1-4924-BAB6-31D062566B9E}" srcId="{40186AAF-829C-4A83-80C2-917B90810084}" destId="{29198471-01E6-4136-8E6D-756624277EB5}" srcOrd="0" destOrd="0" parTransId="{1451324D-A0C8-4747-80FD-FD44EECA363B}" sibTransId="{C33CEFDA-7C7D-4223-ABF3-CCC30A7F5126}"/>
    <dgm:cxn modelId="{A7D9079D-2AAB-4651-B3DB-6ADC935E8271}" srcId="{DA88A042-B663-429E-AECE-3170C4FF00CD}" destId="{E32EF5CE-912A-43C3-B0DD-551B46C17258}" srcOrd="0" destOrd="0" parTransId="{E0011D4B-D6A4-4F47-81F9-D0B4AB64EA0C}" sibTransId="{745F5C0F-9B2C-423C-918E-21AF298BC84D}"/>
    <dgm:cxn modelId="{8EF2BE9F-9D3B-40AD-906D-66EB486A60DB}" type="presOf" srcId="{5337F401-03A1-4448-8710-510471926B7C}" destId="{D471AD76-B087-4F06-A6FC-A55BFF3E3735}" srcOrd="1" destOrd="0" presId="urn:microsoft.com/office/officeart/2008/layout/HorizontalMultiLevelHierarchy"/>
    <dgm:cxn modelId="{997A81A0-AED1-4889-B883-63DBC872BA43}" srcId="{DD61C74E-6362-4CDB-AD0D-27C07C73822C}" destId="{0E9CB7DB-40D9-4319-8C35-BF46F4487C7F}" srcOrd="0" destOrd="0" parTransId="{7240D374-95CE-4EFE-A84F-B7CE4723FE45}" sibTransId="{4F9751D4-ADAF-4AEC-8BC0-B71522709196}"/>
    <dgm:cxn modelId="{7002F8A1-2510-4D7B-9EAC-61F0CBC55A84}" type="presOf" srcId="{F6C29ABA-933D-4D41-A6A2-E413FA1C2874}" destId="{D7BFDB2D-9FE6-481B-96F8-E7579CF91818}" srcOrd="0" destOrd="0" presId="urn:microsoft.com/office/officeart/2008/layout/HorizontalMultiLevelHierarchy"/>
    <dgm:cxn modelId="{067E7AA2-EED7-4CD1-ACC9-A3563949C32C}" type="presOf" srcId="{FCF7D6DA-82FB-4DD3-BFBF-2FE483E5A77B}" destId="{6E0BD325-5264-4B9B-9796-02DDB344C97B}" srcOrd="1" destOrd="0" presId="urn:microsoft.com/office/officeart/2008/layout/HorizontalMultiLevelHierarchy"/>
    <dgm:cxn modelId="{F014B1A5-157D-4B05-B34D-06927ADA1083}" srcId="{3ADD3216-0D3D-4334-AA41-440C76CA357D}" destId="{A38F2DE6-DC90-41B5-A297-FBC3D562F350}" srcOrd="0" destOrd="0" parTransId="{AC5B68B6-FEC3-45BA-ADC8-A7D718E067E1}" sibTransId="{9DB5BEF4-A141-4B0E-8C89-5ED70AD64213}"/>
    <dgm:cxn modelId="{FA7233A7-6330-4D69-B22F-C92ABC342F1C}" type="presOf" srcId="{07BE9AC3-038F-4E22-B82F-7D14388F357B}" destId="{736A45F3-DF39-4096-BBB6-9731BB7E4215}" srcOrd="0" destOrd="0" presId="urn:microsoft.com/office/officeart/2008/layout/HorizontalMultiLevelHierarchy"/>
    <dgm:cxn modelId="{476A04AC-1BB3-4765-B6C8-21B96AC2BEFE}" type="presOf" srcId="{9E00DAA2-2EFF-4DDA-8FD5-5789C807D742}" destId="{813B25A3-DF6B-43E7-9261-19D18293EC86}" srcOrd="1" destOrd="0" presId="urn:microsoft.com/office/officeart/2008/layout/HorizontalMultiLevelHierarchy"/>
    <dgm:cxn modelId="{07A55DAE-5B44-4ADE-B0F5-4227D99CCCC8}" srcId="{34146D53-2DE1-4B69-A6BE-328A7B8B64DB}" destId="{D3A67A3E-6233-4268-ADD8-75D3371C21FA}" srcOrd="4" destOrd="0" parTransId="{9E00DAA2-2EFF-4DDA-8FD5-5789C807D742}" sibTransId="{2632D46C-3041-49EB-8137-3570844C0B85}"/>
    <dgm:cxn modelId="{176CAEAE-5B10-4466-90EB-CFB5C5CADCD6}" srcId="{07A80DB6-82A5-4A6E-96EF-C4C806BEDDDF}" destId="{78EB8FE5-FF96-4356-8B37-EC751CC84528}" srcOrd="0" destOrd="0" parTransId="{E59F0652-6101-451E-9C8D-9B86D1697185}" sibTransId="{9CB160AB-AB79-43A0-898D-80873895F9C5}"/>
    <dgm:cxn modelId="{E4C046B2-8898-40FF-A5F8-D260E6D2059E}" type="presOf" srcId="{DD61C74E-6362-4CDB-AD0D-27C07C73822C}" destId="{D039C533-DE07-46DB-B0E8-7BEA2FD253F2}" srcOrd="0" destOrd="0" presId="urn:microsoft.com/office/officeart/2008/layout/HorizontalMultiLevelHierarchy"/>
    <dgm:cxn modelId="{231EA7B2-694D-4934-826B-2F2A1DFB86B2}" type="presOf" srcId="{566908CA-B720-481D-830F-8E9CAB103724}" destId="{8D14566B-D2B0-47F6-9718-EF3DDDDDA9D8}" srcOrd="0" destOrd="0" presId="urn:microsoft.com/office/officeart/2008/layout/HorizontalMultiLevelHierarchy"/>
    <dgm:cxn modelId="{74E007B5-F802-4317-812D-58657DBB890F}" type="presOf" srcId="{DF7717BF-B420-462F-ABFF-AB22B712BD72}" destId="{159C416D-7C77-4B7A-A0C8-FC4512A2BE85}" srcOrd="0" destOrd="0" presId="urn:microsoft.com/office/officeart/2008/layout/HorizontalMultiLevelHierarchy"/>
    <dgm:cxn modelId="{F53E0DB5-4D38-49AE-806A-257F140DCBA5}" srcId="{BA226353-100C-4B58-9F48-1AC88B1FCECE}" destId="{DD61C74E-6362-4CDB-AD0D-27C07C73822C}" srcOrd="0" destOrd="0" parTransId="{AC5AC088-1BBB-4E21-87D9-5369383A1E13}" sibTransId="{FB46A6FA-BC19-4B16-B4E5-F72443131F9F}"/>
    <dgm:cxn modelId="{3C6A51B6-CA13-4CC8-802D-D2409F877BDE}" srcId="{12F08E10-D6B2-43CA-913C-08ED29AE8BC7}" destId="{05BABB04-4DF2-451B-922D-87CB3EBCE7D1}" srcOrd="0" destOrd="0" parTransId="{0B05CF40-82B8-4F1F-A4BF-2292718F2A64}" sibTransId="{429A7C2A-1A2C-4056-9AF5-FB2FE3A88D9E}"/>
    <dgm:cxn modelId="{64FB3EBB-2A70-4860-AFF0-0AAE2A8BA1C4}" type="presOf" srcId="{AF9968EF-228F-4DD9-A479-1DBDA87AB659}" destId="{9C1836A9-C407-43A4-A90F-3CF33ABCEF83}" srcOrd="0" destOrd="0" presId="urn:microsoft.com/office/officeart/2008/layout/HorizontalMultiLevelHierarchy"/>
    <dgm:cxn modelId="{5C8E9EBF-77C7-42A5-9295-F4F7D21ACC8A}" type="presOf" srcId="{D944ADB0-0DDA-4A7D-83F0-00EDE761878D}" destId="{CD32F180-C594-4F8E-9D18-BC231122B3A8}" srcOrd="0" destOrd="0" presId="urn:microsoft.com/office/officeart/2008/layout/HorizontalMultiLevelHierarchy"/>
    <dgm:cxn modelId="{30826BC7-10B0-44C0-851F-E40602E5EA26}" srcId="{29198471-01E6-4136-8E6D-756624277EB5}" destId="{D3C16AB4-30D6-48BD-B3C5-5B7DA69E01C5}" srcOrd="0" destOrd="0" parTransId="{FC639273-AB22-421F-8C91-6C211EA406F2}" sibTransId="{1814BFF5-84AE-4D43-BBA6-2897DDFF368D}"/>
    <dgm:cxn modelId="{4B4150C8-232C-459C-AD47-EA86483B9602}" type="presOf" srcId="{0B05CF40-82B8-4F1F-A4BF-2292718F2A64}" destId="{0E527BE2-0D7F-43EE-972C-C2475058D25E}" srcOrd="1" destOrd="0" presId="urn:microsoft.com/office/officeart/2008/layout/HorizontalMultiLevelHierarchy"/>
    <dgm:cxn modelId="{DA1E99C8-CC80-4EE0-8ADB-21369D81221D}" srcId="{34146D53-2DE1-4B69-A6BE-328A7B8B64DB}" destId="{A702F39B-F4E3-4AB0-AEA6-EBE09A430211}" srcOrd="6" destOrd="0" parTransId="{F56636FC-1DC7-4470-9278-3CED27A49212}" sibTransId="{3B1BDED7-3EEC-4957-8FA0-387DB8FC616F}"/>
    <dgm:cxn modelId="{3430EAC8-2F21-4CEA-9809-E8267EC82483}" type="presOf" srcId="{54ECBA85-4557-4316-A850-F028EA1CE1A4}" destId="{F90EE4D2-243B-4E86-9ABC-704AA0027782}" srcOrd="1" destOrd="0" presId="urn:microsoft.com/office/officeart/2008/layout/HorizontalMultiLevelHierarchy"/>
    <dgm:cxn modelId="{65C69BCB-9F84-434F-8713-144B86293B54}" type="presOf" srcId="{E32EF5CE-912A-43C3-B0DD-551B46C17258}" destId="{CACBDECE-D5B5-47FE-9F4F-9B831C65CFE3}" srcOrd="0" destOrd="0" presId="urn:microsoft.com/office/officeart/2008/layout/HorizontalMultiLevelHierarchy"/>
    <dgm:cxn modelId="{4DB2CACC-4F6E-455A-A8F8-AE9A47345A5E}" type="presOf" srcId="{9E5A552F-8AED-4711-919D-6A0D858EB308}" destId="{87B6D37D-2EAC-4F72-85BC-BA21A05169FA}" srcOrd="0" destOrd="0" presId="urn:microsoft.com/office/officeart/2008/layout/HorizontalMultiLevelHierarchy"/>
    <dgm:cxn modelId="{0644D0CC-6B00-4A8A-BF06-1E0A2451CA2C}" type="presOf" srcId="{05BABB04-4DF2-451B-922D-87CB3EBCE7D1}" destId="{073B5486-ADFE-4D23-938F-63752568D26F}" srcOrd="0" destOrd="0" presId="urn:microsoft.com/office/officeart/2008/layout/HorizontalMultiLevelHierarchy"/>
    <dgm:cxn modelId="{D18BE1CC-F019-40C8-AC35-CFA57F4889D5}" type="presOf" srcId="{CF6F30F2-8BE2-4949-8B57-FF292A96510C}" destId="{EC529F50-A4B1-4538-8965-E39C15DACD4E}" srcOrd="0" destOrd="0" presId="urn:microsoft.com/office/officeart/2008/layout/HorizontalMultiLevelHierarchy"/>
    <dgm:cxn modelId="{394C79CE-8DA4-4086-B12B-E7283A52CC75}" srcId="{F6C29ABA-933D-4D41-A6A2-E413FA1C2874}" destId="{566908CA-B720-481D-830F-8E9CAB103724}" srcOrd="0" destOrd="0" parTransId="{FCF7D6DA-82FB-4DD3-BFBF-2FE483E5A77B}" sibTransId="{04CBF7B9-9B40-4680-AF7D-BF352F01D4B3}"/>
    <dgm:cxn modelId="{43A2FDCF-2CEA-4296-9051-CB2AF5BBE6FF}" type="presOf" srcId="{DA88A042-B663-429E-AECE-3170C4FF00CD}" destId="{3CA95B40-6AC2-4244-B84F-AF8FE2419915}" srcOrd="0" destOrd="0" presId="urn:microsoft.com/office/officeart/2008/layout/HorizontalMultiLevelHierarchy"/>
    <dgm:cxn modelId="{5B9530D1-BC25-4214-B969-CBD94392139D}" type="presOf" srcId="{5337F401-03A1-4448-8710-510471926B7C}" destId="{26D477A9-0342-4AB7-8897-79177D71D2DA}" srcOrd="0" destOrd="0" presId="urn:microsoft.com/office/officeart/2008/layout/HorizontalMultiLevelHierarchy"/>
    <dgm:cxn modelId="{B78E66D1-D109-4BA0-9331-A450726C6D68}" type="presOf" srcId="{AC5AC088-1BBB-4E21-87D9-5369383A1E13}" destId="{CE793C28-1D57-4085-9544-6C6A4ECD8772}" srcOrd="1" destOrd="0" presId="urn:microsoft.com/office/officeart/2008/layout/HorizontalMultiLevelHierarchy"/>
    <dgm:cxn modelId="{31DEBFD1-769A-4BE7-84AD-8C6089571181}" srcId="{FC6E7D1E-D6BB-45F5-B906-AD6A963B7492}" destId="{34146D53-2DE1-4B69-A6BE-328A7B8B64DB}" srcOrd="0" destOrd="0" parTransId="{1E0D2465-AE81-442A-83D6-3E8DBCB69A2C}" sibTransId="{BD50DE06-B300-4A9A-8D82-1BFBB576D754}"/>
    <dgm:cxn modelId="{80DDAFD2-2991-4DC1-B3AB-861D2A970060}" type="presOf" srcId="{E59F0652-6101-451E-9C8D-9B86D1697185}" destId="{04CE5A12-7614-4F24-9179-52A3E4A5375A}" srcOrd="1" destOrd="0" presId="urn:microsoft.com/office/officeart/2008/layout/HorizontalMultiLevelHierarchy"/>
    <dgm:cxn modelId="{CD4CC2D2-95F9-4B1E-928A-0559EEB40107}" type="presOf" srcId="{FB589EC2-3894-4863-A2B1-CF7EF413B653}" destId="{FF04AEF4-5BBA-4B91-8F36-CC413C30369C}" srcOrd="0" destOrd="0" presId="urn:microsoft.com/office/officeart/2008/layout/HorizontalMultiLevelHierarchy"/>
    <dgm:cxn modelId="{A29635D6-5C04-41A6-8814-78FD8B42058F}" srcId="{78EB8FE5-FF96-4356-8B37-EC751CC84528}" destId="{AF9968EF-228F-4DD9-A479-1DBDA87AB659}" srcOrd="0" destOrd="0" parTransId="{2DE4BDA3-EFAC-4227-95DC-07356D3E67C0}" sibTransId="{6DF407C9-55C8-4240-A708-C25F507386FD}"/>
    <dgm:cxn modelId="{E40D5DD6-B797-4DCC-A7FA-52E6A1E86643}" type="presOf" srcId="{2DE4BDA3-EFAC-4227-95DC-07356D3E67C0}" destId="{87635391-496C-4D9D-90E6-06D158974E3F}" srcOrd="0" destOrd="0" presId="urn:microsoft.com/office/officeart/2008/layout/HorizontalMultiLevelHierarchy"/>
    <dgm:cxn modelId="{70F6DED9-054F-4F60-B96B-24B4B953AD71}" type="presOf" srcId="{AC5B68B6-FEC3-45BA-ADC8-A7D718E067E1}" destId="{B6CC7DB5-373B-4161-AC3F-E862F0EFB66B}" srcOrd="0" destOrd="0" presId="urn:microsoft.com/office/officeart/2008/layout/HorizontalMultiLevelHierarchy"/>
    <dgm:cxn modelId="{36A86DDB-FB39-4782-B301-B15C3535B133}" type="presOf" srcId="{572D6D2E-23B9-4F9A-8CF0-30AC570F0C72}" destId="{31186EF7-0CAE-4D09-8F7F-737BFF1A090D}" srcOrd="0" destOrd="0" presId="urn:microsoft.com/office/officeart/2008/layout/HorizontalMultiLevelHierarchy"/>
    <dgm:cxn modelId="{FEF21EDF-77AA-4CF3-910E-0989D14E6D76}" type="presOf" srcId="{07B12B6D-0F8E-4EC5-8F3A-F75145062C8A}" destId="{90CEBBBF-5C58-4231-B275-0717291ABF83}" srcOrd="0" destOrd="0" presId="urn:microsoft.com/office/officeart/2008/layout/HorizontalMultiLevelHierarchy"/>
    <dgm:cxn modelId="{3F2CE8E3-1530-448A-A8C4-4A755B6FEEBB}" type="presOf" srcId="{3311EE5C-C9D8-4BB2-8C0B-404B62452556}" destId="{59A80CA1-99C8-413C-B43E-640DB4226CEC}" srcOrd="1" destOrd="0" presId="urn:microsoft.com/office/officeart/2008/layout/HorizontalMultiLevelHierarchy"/>
    <dgm:cxn modelId="{79D98AE4-C351-44F7-BBF4-5E4981A23794}" type="presOf" srcId="{54ECBA85-4557-4316-A850-F028EA1CE1A4}" destId="{B4D9CE9B-122A-4A34-8871-901ADA612EB8}" srcOrd="0" destOrd="0" presId="urn:microsoft.com/office/officeart/2008/layout/HorizontalMultiLevelHierarchy"/>
    <dgm:cxn modelId="{043539E5-6BCA-49DA-8F29-EB01F3D22E7D}" srcId="{7C375C46-4472-4B03-91F4-EC505A1A0B95}" destId="{DF7717BF-B420-462F-ABFF-AB22B712BD72}" srcOrd="0" destOrd="0" parTransId="{AE2E8799-1AD3-4C05-B543-9EEB2DFB9E26}" sibTransId="{C1448066-CFD6-4FC6-8828-E4B09F4FCAFB}"/>
    <dgm:cxn modelId="{3A0C64E5-555C-43E6-8D4E-55F4545EB4F4}" type="presOf" srcId="{AC5AC088-1BBB-4E21-87D9-5369383A1E13}" destId="{87F1F5EA-D64C-4705-A748-5717587AE5FC}" srcOrd="0" destOrd="0" presId="urn:microsoft.com/office/officeart/2008/layout/HorizontalMultiLevelHierarchy"/>
    <dgm:cxn modelId="{92012BE9-A129-4AE3-8126-92E12C66F255}" type="presOf" srcId="{FCF7D6DA-82FB-4DD3-BFBF-2FE483E5A77B}" destId="{650CDE34-F521-4E3F-815F-7249DB4E2575}" srcOrd="0" destOrd="0" presId="urn:microsoft.com/office/officeart/2008/layout/HorizontalMultiLevelHierarchy"/>
    <dgm:cxn modelId="{AAAA46EC-AC3C-4C42-BBCB-B8D541A95381}" type="presOf" srcId="{782ECD71-D54E-4684-A393-3F63ACEC7842}" destId="{C9ACF823-4F1A-4FE6-A672-5915DDBFF644}" srcOrd="0" destOrd="0" presId="urn:microsoft.com/office/officeart/2008/layout/HorizontalMultiLevelHierarchy"/>
    <dgm:cxn modelId="{941596ED-669A-455D-94AE-269E5F673F57}" type="presOf" srcId="{3311EE5C-C9D8-4BB2-8C0B-404B62452556}" destId="{B00A06A3-272E-437D-B462-942556F5E0BF}" srcOrd="0" destOrd="0" presId="urn:microsoft.com/office/officeart/2008/layout/HorizontalMultiLevelHierarchy"/>
    <dgm:cxn modelId="{0B4551EE-DA24-4A97-A3A0-670D2FBEB1E6}" type="presOf" srcId="{E0011D4B-D6A4-4F47-81F9-D0B4AB64EA0C}" destId="{F4D3DE5D-AA68-4BB0-A3E7-2CDA32AA0FFD}" srcOrd="1" destOrd="0" presId="urn:microsoft.com/office/officeart/2008/layout/HorizontalMultiLevelHierarchy"/>
    <dgm:cxn modelId="{3F1F47EF-2541-4E02-BB1A-F4CD1DE03C08}" type="presOf" srcId="{D2721991-9276-49D8-8C42-68C30332F6C2}" destId="{EB0C53EA-D9FC-433A-BA9B-85C3BD654981}" srcOrd="1" destOrd="0" presId="urn:microsoft.com/office/officeart/2008/layout/HorizontalMultiLevelHierarchy"/>
    <dgm:cxn modelId="{EA4F27F0-2C15-4B6E-9E39-0C0F943BA291}" type="presOf" srcId="{9DD60266-BCAA-4488-8B19-D5847C6676FC}" destId="{13937696-3D51-46A0-9C39-A64DB3EC64CB}" srcOrd="0" destOrd="0" presId="urn:microsoft.com/office/officeart/2008/layout/HorizontalMultiLevelHierarchy"/>
    <dgm:cxn modelId="{2E699EF0-6C8E-48B2-B92A-6F86020E145F}" type="presOf" srcId="{D944ADB0-0DDA-4A7D-83F0-00EDE761878D}" destId="{6D8A01A3-0348-4B48-9767-C93F3B11B5C1}" srcOrd="1" destOrd="0" presId="urn:microsoft.com/office/officeart/2008/layout/HorizontalMultiLevelHierarchy"/>
    <dgm:cxn modelId="{1FC52EF3-A143-4609-8BB8-E5A1F312A362}" type="presOf" srcId="{EE4C21B2-0A06-4A86-BB1B-8D76A0F51A49}" destId="{2633F9CA-E68D-4E00-9D1B-5B235298F122}" srcOrd="0" destOrd="0" presId="urn:microsoft.com/office/officeart/2008/layout/HorizontalMultiLevelHierarchy"/>
    <dgm:cxn modelId="{2142ADF8-4CA9-495E-89B8-AF8FD708CDE5}" type="presOf" srcId="{A8DF8227-3D0C-4DA2-8526-72E23796FC8E}" destId="{BB7ACFDB-D54E-4D25-9E0D-0F259DC0625B}" srcOrd="0" destOrd="0" presId="urn:microsoft.com/office/officeart/2008/layout/HorizontalMultiLevelHierarchy"/>
    <dgm:cxn modelId="{9A1962F9-57F4-4BD2-865B-A7C3AE21C784}" srcId="{34146D53-2DE1-4B69-A6BE-328A7B8B64DB}" destId="{572D6D2E-23B9-4F9A-8CF0-30AC570F0C72}" srcOrd="3" destOrd="0" parTransId="{D2721991-9276-49D8-8C42-68C30332F6C2}" sibTransId="{F327DDB9-93CA-4EFC-8C89-B04835F3E94D}"/>
    <dgm:cxn modelId="{73FA93F9-323F-485E-A66E-A5E2432FF1BA}" type="presOf" srcId="{D2721991-9276-49D8-8C42-68C30332F6C2}" destId="{E568AAAC-CF98-4508-8CC2-5DB94B4869EF}" srcOrd="0" destOrd="0" presId="urn:microsoft.com/office/officeart/2008/layout/HorizontalMultiLevelHierarchy"/>
    <dgm:cxn modelId="{6CC6C3F9-57DC-4306-AD74-6EF552BA9BDE}" srcId="{E32EF5CE-912A-43C3-B0DD-551B46C17258}" destId="{CF6F30F2-8BE2-4949-8B57-FF292A96510C}" srcOrd="0" destOrd="0" parTransId="{3311EE5C-C9D8-4BB2-8C0B-404B62452556}" sibTransId="{C24E9A59-5735-4EA9-B720-8CF3BA6D074E}"/>
    <dgm:cxn modelId="{EEDCC6FB-6637-4CF8-A702-6180B8CC4C21}" srcId="{A41ADB69-BD30-4AF3-8FC0-DE47FB993237}" destId="{782ECD71-D54E-4684-A393-3F63ACEC7842}" srcOrd="0" destOrd="0" parTransId="{8D2C8F5E-9603-4F4E-88B7-A431C9CBEE54}" sibTransId="{4ADA7FEF-9B07-4BC6-9F7E-23FBE19D043D}"/>
    <dgm:cxn modelId="{7AE5CC7D-ABA1-4893-BF13-0885B7EAFECD}" type="presParOf" srcId="{BF8830C2-C9B9-4D67-B5D2-2DD7C01AE1A0}" destId="{F3A9EB32-5BDB-46D3-8239-D35DA79C8E78}" srcOrd="0" destOrd="0" presId="urn:microsoft.com/office/officeart/2008/layout/HorizontalMultiLevelHierarchy"/>
    <dgm:cxn modelId="{C6F84F59-9A82-4D13-88EC-1EEBD8FAEA8D}" type="presParOf" srcId="{F3A9EB32-5BDB-46D3-8239-D35DA79C8E78}" destId="{6747A10E-6E03-46B6-A301-1CBFA33ACF89}" srcOrd="0" destOrd="0" presId="urn:microsoft.com/office/officeart/2008/layout/HorizontalMultiLevelHierarchy"/>
    <dgm:cxn modelId="{50B40BD0-70AB-47D7-8E03-C8AE2F5B0410}" type="presParOf" srcId="{F3A9EB32-5BDB-46D3-8239-D35DA79C8E78}" destId="{AA8AF010-6DA1-48B8-AD0A-3831E6D2F274}" srcOrd="1" destOrd="0" presId="urn:microsoft.com/office/officeart/2008/layout/HorizontalMultiLevelHierarchy"/>
    <dgm:cxn modelId="{8B726BD8-38A5-448C-93C5-C1E1B978FD0D}" type="presParOf" srcId="{AA8AF010-6DA1-48B8-AD0A-3831E6D2F274}" destId="{CD32F180-C594-4F8E-9D18-BC231122B3A8}" srcOrd="0" destOrd="0" presId="urn:microsoft.com/office/officeart/2008/layout/HorizontalMultiLevelHierarchy"/>
    <dgm:cxn modelId="{48A7B90A-4687-415A-B20A-BDEC7363AD88}" type="presParOf" srcId="{CD32F180-C594-4F8E-9D18-BC231122B3A8}" destId="{6D8A01A3-0348-4B48-9767-C93F3B11B5C1}" srcOrd="0" destOrd="0" presId="urn:microsoft.com/office/officeart/2008/layout/HorizontalMultiLevelHierarchy"/>
    <dgm:cxn modelId="{31F6F5D4-E1B8-414D-AE91-FCDE485FB663}" type="presParOf" srcId="{AA8AF010-6DA1-48B8-AD0A-3831E6D2F274}" destId="{73CD7BD9-F8D1-49BF-A4E5-4C14DCAD0428}" srcOrd="1" destOrd="0" presId="urn:microsoft.com/office/officeart/2008/layout/HorizontalMultiLevelHierarchy"/>
    <dgm:cxn modelId="{348F9E65-415C-4291-BEF3-0C29FC88F445}" type="presParOf" srcId="{73CD7BD9-F8D1-49BF-A4E5-4C14DCAD0428}" destId="{167ACAAE-15C2-40E9-8F1D-84C22477BE26}" srcOrd="0" destOrd="0" presId="urn:microsoft.com/office/officeart/2008/layout/HorizontalMultiLevelHierarchy"/>
    <dgm:cxn modelId="{9EB0075B-16BF-4892-BE5C-9E1E152453F6}" type="presParOf" srcId="{73CD7BD9-F8D1-49BF-A4E5-4C14DCAD0428}" destId="{D8B0031D-3B45-4969-A407-2616948A7E4D}" srcOrd="1" destOrd="0" presId="urn:microsoft.com/office/officeart/2008/layout/HorizontalMultiLevelHierarchy"/>
    <dgm:cxn modelId="{8F544399-B9BE-4768-A9E1-9BB78D6D6385}" type="presParOf" srcId="{D8B0031D-3B45-4969-A407-2616948A7E4D}" destId="{B6CC7DB5-373B-4161-AC3F-E862F0EFB66B}" srcOrd="0" destOrd="0" presId="urn:microsoft.com/office/officeart/2008/layout/HorizontalMultiLevelHierarchy"/>
    <dgm:cxn modelId="{68BCB31E-90B2-4DB4-B36C-F99281B838E0}" type="presParOf" srcId="{B6CC7DB5-373B-4161-AC3F-E862F0EFB66B}" destId="{929CD090-E188-481F-A789-CE685896C09A}" srcOrd="0" destOrd="0" presId="urn:microsoft.com/office/officeart/2008/layout/HorizontalMultiLevelHierarchy"/>
    <dgm:cxn modelId="{545B525C-79F7-4680-872A-E3070DA50497}" type="presParOf" srcId="{D8B0031D-3B45-4969-A407-2616948A7E4D}" destId="{441E17D1-BC7E-41E8-82F3-BB938967A300}" srcOrd="1" destOrd="0" presId="urn:microsoft.com/office/officeart/2008/layout/HorizontalMultiLevelHierarchy"/>
    <dgm:cxn modelId="{0A1CAFF0-C44F-4FB5-B5AB-B14A358B3AC3}" type="presParOf" srcId="{441E17D1-BC7E-41E8-82F3-BB938967A300}" destId="{1C593B20-7EE5-4489-AD7B-D4C0D6CA375F}" srcOrd="0" destOrd="0" presId="urn:microsoft.com/office/officeart/2008/layout/HorizontalMultiLevelHierarchy"/>
    <dgm:cxn modelId="{14489A1E-8E0C-4A9F-BCD3-CC0060884208}" type="presParOf" srcId="{441E17D1-BC7E-41E8-82F3-BB938967A300}" destId="{157C818A-D984-45F6-B650-3D8D8DE13DE4}" srcOrd="1" destOrd="0" presId="urn:microsoft.com/office/officeart/2008/layout/HorizontalMultiLevelHierarchy"/>
    <dgm:cxn modelId="{CDBFF713-2E38-4072-93C5-36871777BD9F}" type="presParOf" srcId="{157C818A-D984-45F6-B650-3D8D8DE13DE4}" destId="{C7B06A24-A00C-4A85-B983-A790385422DB}" srcOrd="0" destOrd="0" presId="urn:microsoft.com/office/officeart/2008/layout/HorizontalMultiLevelHierarchy"/>
    <dgm:cxn modelId="{2A305389-05CE-479A-88B8-A1FB97110FA3}" type="presParOf" srcId="{C7B06A24-A00C-4A85-B983-A790385422DB}" destId="{490662A1-53AD-42FD-8EE1-657EFAF3E43D}" srcOrd="0" destOrd="0" presId="urn:microsoft.com/office/officeart/2008/layout/HorizontalMultiLevelHierarchy"/>
    <dgm:cxn modelId="{9E4C2F8C-86C7-4DDA-96B3-DFACA9F72D32}" type="presParOf" srcId="{157C818A-D984-45F6-B650-3D8D8DE13DE4}" destId="{C357F972-37DC-49F8-9FC1-BEDADAC7522F}" srcOrd="1" destOrd="0" presId="urn:microsoft.com/office/officeart/2008/layout/HorizontalMultiLevelHierarchy"/>
    <dgm:cxn modelId="{327C346B-9133-42BD-B949-3418009394B5}" type="presParOf" srcId="{C357F972-37DC-49F8-9FC1-BEDADAC7522F}" destId="{87B6D37D-2EAC-4F72-85BC-BA21A05169FA}" srcOrd="0" destOrd="0" presId="urn:microsoft.com/office/officeart/2008/layout/HorizontalMultiLevelHierarchy"/>
    <dgm:cxn modelId="{D31DB0EE-8E92-4465-B8C9-F6D3269881A2}" type="presParOf" srcId="{C357F972-37DC-49F8-9FC1-BEDADAC7522F}" destId="{177BE861-AFEF-44B3-B27B-27F522D321A8}" srcOrd="1" destOrd="0" presId="urn:microsoft.com/office/officeart/2008/layout/HorizontalMultiLevelHierarchy"/>
    <dgm:cxn modelId="{79E7B89C-C02C-4178-A3B4-FB2D908D6DC8}" type="presParOf" srcId="{177BE861-AFEF-44B3-B27B-27F522D321A8}" destId="{BB7ACFDB-D54E-4D25-9E0D-0F259DC0625B}" srcOrd="0" destOrd="0" presId="urn:microsoft.com/office/officeart/2008/layout/HorizontalMultiLevelHierarchy"/>
    <dgm:cxn modelId="{5E0B1663-7CE6-439F-9007-C1A72542B37C}" type="presParOf" srcId="{BB7ACFDB-D54E-4D25-9E0D-0F259DC0625B}" destId="{2A944714-F2FA-4F48-9300-DF56EEAFA8BC}" srcOrd="0" destOrd="0" presId="urn:microsoft.com/office/officeart/2008/layout/HorizontalMultiLevelHierarchy"/>
    <dgm:cxn modelId="{24F50D1B-478B-43D3-888B-24B4AA3D68D5}" type="presParOf" srcId="{177BE861-AFEF-44B3-B27B-27F522D321A8}" destId="{61E860C1-8697-4C4D-839D-425634D14323}" srcOrd="1" destOrd="0" presId="urn:microsoft.com/office/officeart/2008/layout/HorizontalMultiLevelHierarchy"/>
    <dgm:cxn modelId="{8A55CA57-233D-4E4B-9E19-E672E2BE6E70}" type="presParOf" srcId="{61E860C1-8697-4C4D-839D-425634D14323}" destId="{7049595D-FBCC-40EA-AC81-AACB86A61341}" srcOrd="0" destOrd="0" presId="urn:microsoft.com/office/officeart/2008/layout/HorizontalMultiLevelHierarchy"/>
    <dgm:cxn modelId="{14D24E0E-B5C7-4CD1-B29A-0D19CD6E6A5E}" type="presParOf" srcId="{61E860C1-8697-4C4D-839D-425634D14323}" destId="{BE1FB1CE-88E3-4273-9CCE-A8103B2D29FA}" srcOrd="1" destOrd="0" presId="urn:microsoft.com/office/officeart/2008/layout/HorizontalMultiLevelHierarchy"/>
    <dgm:cxn modelId="{B63EB91E-A930-4207-8CEF-A3448386DA9F}" type="presParOf" srcId="{AA8AF010-6DA1-48B8-AD0A-3831E6D2F274}" destId="{736A45F3-DF39-4096-BBB6-9731BB7E4215}" srcOrd="2" destOrd="0" presId="urn:microsoft.com/office/officeart/2008/layout/HorizontalMultiLevelHierarchy"/>
    <dgm:cxn modelId="{A023D497-BDE0-42CC-A832-F0F5DB6A8F20}" type="presParOf" srcId="{736A45F3-DF39-4096-BBB6-9731BB7E4215}" destId="{F7E8DDD9-43E8-4542-B719-D7CDA0E99696}" srcOrd="0" destOrd="0" presId="urn:microsoft.com/office/officeart/2008/layout/HorizontalMultiLevelHierarchy"/>
    <dgm:cxn modelId="{71BADBEC-401F-4A77-B782-B8211F3EFD0E}" type="presParOf" srcId="{AA8AF010-6DA1-48B8-AD0A-3831E6D2F274}" destId="{EB8D3635-1660-42CF-A9AB-81EF9C220FC0}" srcOrd="3" destOrd="0" presId="urn:microsoft.com/office/officeart/2008/layout/HorizontalMultiLevelHierarchy"/>
    <dgm:cxn modelId="{726457EF-5E3C-4708-BD1E-7747B03C4548}" type="presParOf" srcId="{EB8D3635-1660-42CF-A9AB-81EF9C220FC0}" destId="{DDAA5685-6099-4CA0-992E-C06C32AE409F}" srcOrd="0" destOrd="0" presId="urn:microsoft.com/office/officeart/2008/layout/HorizontalMultiLevelHierarchy"/>
    <dgm:cxn modelId="{AEED94B2-D8EE-455C-B4F0-6FA50B0FDB83}" type="presParOf" srcId="{EB8D3635-1660-42CF-A9AB-81EF9C220FC0}" destId="{5CE332AA-4BCE-4A48-B7EC-16D1C0C97BD5}" srcOrd="1" destOrd="0" presId="urn:microsoft.com/office/officeart/2008/layout/HorizontalMultiLevelHierarchy"/>
    <dgm:cxn modelId="{4C96B696-3997-472A-91DA-0EEB41AF0970}" type="presParOf" srcId="{5CE332AA-4BCE-4A48-B7EC-16D1C0C97BD5}" destId="{5BDD48F0-E054-4FB0-A15F-BEAF0D24C898}" srcOrd="0" destOrd="0" presId="urn:microsoft.com/office/officeart/2008/layout/HorizontalMultiLevelHierarchy"/>
    <dgm:cxn modelId="{6B96D276-C2D9-4B2B-B399-B4E63BBEF7FA}" type="presParOf" srcId="{5BDD48F0-E054-4FB0-A15F-BEAF0D24C898}" destId="{C9914135-9DAA-478C-A85C-2747FB4A8CCE}" srcOrd="0" destOrd="0" presId="urn:microsoft.com/office/officeart/2008/layout/HorizontalMultiLevelHierarchy"/>
    <dgm:cxn modelId="{80973A6F-A741-44CB-A0FD-CFEB6CB912DD}" type="presParOf" srcId="{5CE332AA-4BCE-4A48-B7EC-16D1C0C97BD5}" destId="{182FDB78-E4A5-44F3-9A4D-00E7ADD79051}" srcOrd="1" destOrd="0" presId="urn:microsoft.com/office/officeart/2008/layout/HorizontalMultiLevelHierarchy"/>
    <dgm:cxn modelId="{00254D92-4FD7-4D57-8FC8-45504368394D}" type="presParOf" srcId="{182FDB78-E4A5-44F3-9A4D-00E7ADD79051}" destId="{C9ACF823-4F1A-4FE6-A672-5915DDBFF644}" srcOrd="0" destOrd="0" presId="urn:microsoft.com/office/officeart/2008/layout/HorizontalMultiLevelHierarchy"/>
    <dgm:cxn modelId="{C41183C3-34F1-4598-B1CF-AD741398E258}" type="presParOf" srcId="{182FDB78-E4A5-44F3-9A4D-00E7ADD79051}" destId="{0559FEFD-13BA-4D68-9487-73360423546E}" srcOrd="1" destOrd="0" presId="urn:microsoft.com/office/officeart/2008/layout/HorizontalMultiLevelHierarchy"/>
    <dgm:cxn modelId="{E32838E2-3673-4DDF-B553-4DC0039D4C5C}" type="presParOf" srcId="{0559FEFD-13BA-4D68-9487-73360423546E}" destId="{26D477A9-0342-4AB7-8897-79177D71D2DA}" srcOrd="0" destOrd="0" presId="urn:microsoft.com/office/officeart/2008/layout/HorizontalMultiLevelHierarchy"/>
    <dgm:cxn modelId="{C7FC851F-6C6A-451D-A345-E892E9FBDA3E}" type="presParOf" srcId="{26D477A9-0342-4AB7-8897-79177D71D2DA}" destId="{D471AD76-B087-4F06-A6FC-A55BFF3E3735}" srcOrd="0" destOrd="0" presId="urn:microsoft.com/office/officeart/2008/layout/HorizontalMultiLevelHierarchy"/>
    <dgm:cxn modelId="{54A756C5-272F-486A-ADC0-A620D8196F41}" type="presParOf" srcId="{0559FEFD-13BA-4D68-9487-73360423546E}" destId="{9300E81A-609F-4039-9602-8D062B9141D1}" srcOrd="1" destOrd="0" presId="urn:microsoft.com/office/officeart/2008/layout/HorizontalMultiLevelHierarchy"/>
    <dgm:cxn modelId="{E17A3B4B-FCE0-471F-A1F8-B1D2C04FF8CF}" type="presParOf" srcId="{9300E81A-609F-4039-9602-8D062B9141D1}" destId="{FFE8CDB0-F807-45F0-99DC-0929CEBAE644}" srcOrd="0" destOrd="0" presId="urn:microsoft.com/office/officeart/2008/layout/HorizontalMultiLevelHierarchy"/>
    <dgm:cxn modelId="{CBD06016-7485-4E4B-9E3A-398CD8984528}" type="presParOf" srcId="{9300E81A-609F-4039-9602-8D062B9141D1}" destId="{7775A895-84E8-4A02-9AF5-351AAF1077E7}" srcOrd="1" destOrd="0" presId="urn:microsoft.com/office/officeart/2008/layout/HorizontalMultiLevelHierarchy"/>
    <dgm:cxn modelId="{841BFBE6-67D7-4D12-8501-823334BE81BC}" type="presParOf" srcId="{7775A895-84E8-4A02-9AF5-351AAF1077E7}" destId="{7A3663FA-D16F-4912-BB83-6D0428EA7B10}" srcOrd="0" destOrd="0" presId="urn:microsoft.com/office/officeart/2008/layout/HorizontalMultiLevelHierarchy"/>
    <dgm:cxn modelId="{EDF8C931-6943-4609-B988-C515AF648043}" type="presParOf" srcId="{7A3663FA-D16F-4912-BB83-6D0428EA7B10}" destId="{49E824DE-369C-4AB7-9757-F7FE08FA87CD}" srcOrd="0" destOrd="0" presId="urn:microsoft.com/office/officeart/2008/layout/HorizontalMultiLevelHierarchy"/>
    <dgm:cxn modelId="{97EF8C8B-6B69-4A26-B95D-CCA3B78803F8}" type="presParOf" srcId="{7775A895-84E8-4A02-9AF5-351AAF1077E7}" destId="{4AB1445C-83D3-473C-8F16-48DC01B64DE8}" srcOrd="1" destOrd="0" presId="urn:microsoft.com/office/officeart/2008/layout/HorizontalMultiLevelHierarchy"/>
    <dgm:cxn modelId="{32755F5D-B104-4E92-BEA8-3F91EC11AF51}" type="presParOf" srcId="{4AB1445C-83D3-473C-8F16-48DC01B64DE8}" destId="{159C416D-7C77-4B7A-A0C8-FC4512A2BE85}" srcOrd="0" destOrd="0" presId="urn:microsoft.com/office/officeart/2008/layout/HorizontalMultiLevelHierarchy"/>
    <dgm:cxn modelId="{C757C240-F394-492F-8479-504D5B99C2CC}" type="presParOf" srcId="{4AB1445C-83D3-473C-8F16-48DC01B64DE8}" destId="{31B4C91A-B1A8-429F-974F-FBB9851A2F9B}" srcOrd="1" destOrd="0" presId="urn:microsoft.com/office/officeart/2008/layout/HorizontalMultiLevelHierarchy"/>
    <dgm:cxn modelId="{92263F64-7B6C-4BED-80A6-219423C04C78}" type="presParOf" srcId="{AA8AF010-6DA1-48B8-AD0A-3831E6D2F274}" destId="{FF04AEF4-5BBA-4B91-8F36-CC413C30369C}" srcOrd="4" destOrd="0" presId="urn:microsoft.com/office/officeart/2008/layout/HorizontalMultiLevelHierarchy"/>
    <dgm:cxn modelId="{FCC594D7-5339-41EE-80B8-9E98A2A20105}" type="presParOf" srcId="{FF04AEF4-5BBA-4B91-8F36-CC413C30369C}" destId="{F90EC65A-FE33-4B19-8407-F7EE7CBC005E}" srcOrd="0" destOrd="0" presId="urn:microsoft.com/office/officeart/2008/layout/HorizontalMultiLevelHierarchy"/>
    <dgm:cxn modelId="{B64808B4-F714-4D4A-9C9C-ED636BDBF479}" type="presParOf" srcId="{AA8AF010-6DA1-48B8-AD0A-3831E6D2F274}" destId="{FD1EAFE9-5AE7-41D7-B2A0-9DBBD94F4502}" srcOrd="5" destOrd="0" presId="urn:microsoft.com/office/officeart/2008/layout/HorizontalMultiLevelHierarchy"/>
    <dgm:cxn modelId="{124DE304-5FEC-4CC4-AF21-8403CA65A375}" type="presParOf" srcId="{FD1EAFE9-5AE7-41D7-B2A0-9DBBD94F4502}" destId="{187D153C-19D0-4E03-9295-5AA9DF247ADB}" srcOrd="0" destOrd="0" presId="urn:microsoft.com/office/officeart/2008/layout/HorizontalMultiLevelHierarchy"/>
    <dgm:cxn modelId="{C9F6A218-0FB1-4C8F-BEF3-1D199609C234}" type="presParOf" srcId="{FD1EAFE9-5AE7-41D7-B2A0-9DBBD94F4502}" destId="{9F6911AA-58EB-42C5-9DAB-E22A345FF188}" srcOrd="1" destOrd="0" presId="urn:microsoft.com/office/officeart/2008/layout/HorizontalMultiLevelHierarchy"/>
    <dgm:cxn modelId="{2CC478F2-9347-4DA2-8D03-00FE3041DCDC}" type="presParOf" srcId="{9F6911AA-58EB-42C5-9DAB-E22A345FF188}" destId="{86728F27-221A-416E-8FAD-CF1C844A9109}" srcOrd="0" destOrd="0" presId="urn:microsoft.com/office/officeart/2008/layout/HorizontalMultiLevelHierarchy"/>
    <dgm:cxn modelId="{99CE5578-0E4E-4599-B03F-D62E5232F127}" type="presParOf" srcId="{86728F27-221A-416E-8FAD-CF1C844A9109}" destId="{5FC1D1C5-067E-4D82-8668-47B314F31ECD}" srcOrd="0" destOrd="0" presId="urn:microsoft.com/office/officeart/2008/layout/HorizontalMultiLevelHierarchy"/>
    <dgm:cxn modelId="{F633E28F-16E9-4D02-8A98-AFC972AE098D}" type="presParOf" srcId="{9F6911AA-58EB-42C5-9DAB-E22A345FF188}" destId="{D852B265-9BE0-4135-AE89-B5949674C8AF}" srcOrd="1" destOrd="0" presId="urn:microsoft.com/office/officeart/2008/layout/HorizontalMultiLevelHierarchy"/>
    <dgm:cxn modelId="{1DA0A535-148A-40D1-9DE1-4E993AB4416F}" type="presParOf" srcId="{D852B265-9BE0-4135-AE89-B5949674C8AF}" destId="{E01007DC-4B2C-4DBA-A9EB-C7FEAFA4ABEB}" srcOrd="0" destOrd="0" presId="urn:microsoft.com/office/officeart/2008/layout/HorizontalMultiLevelHierarchy"/>
    <dgm:cxn modelId="{BA3904DA-2829-4726-9384-36A28224B98D}" type="presParOf" srcId="{D852B265-9BE0-4135-AE89-B5949674C8AF}" destId="{D86B0312-2582-46FD-BD66-C058929547D0}" srcOrd="1" destOrd="0" presId="urn:microsoft.com/office/officeart/2008/layout/HorizontalMultiLevelHierarchy"/>
    <dgm:cxn modelId="{70A1A669-FD95-411F-95C3-618FB3D99CA3}" type="presParOf" srcId="{D86B0312-2582-46FD-BD66-C058929547D0}" destId="{2633F9CA-E68D-4E00-9D1B-5B235298F122}" srcOrd="0" destOrd="0" presId="urn:microsoft.com/office/officeart/2008/layout/HorizontalMultiLevelHierarchy"/>
    <dgm:cxn modelId="{ADBF41EF-8C29-4965-8079-931659266B96}" type="presParOf" srcId="{2633F9CA-E68D-4E00-9D1B-5B235298F122}" destId="{974BC8C4-B634-4456-8F1F-2DCE16F6780F}" srcOrd="0" destOrd="0" presId="urn:microsoft.com/office/officeart/2008/layout/HorizontalMultiLevelHierarchy"/>
    <dgm:cxn modelId="{21D3AD37-F661-4E4C-BD44-8B8A6FD53236}" type="presParOf" srcId="{D86B0312-2582-46FD-BD66-C058929547D0}" destId="{31346E68-6059-43A3-A7E7-83C069917ECF}" srcOrd="1" destOrd="0" presId="urn:microsoft.com/office/officeart/2008/layout/HorizontalMultiLevelHierarchy"/>
    <dgm:cxn modelId="{1421E6C9-87B2-485D-88E7-34ECB0DDC4AC}" type="presParOf" srcId="{31346E68-6059-43A3-A7E7-83C069917ECF}" destId="{1CAE9EC8-72AF-4ED9-9CDB-EED2525D8B08}" srcOrd="0" destOrd="0" presId="urn:microsoft.com/office/officeart/2008/layout/HorizontalMultiLevelHierarchy"/>
    <dgm:cxn modelId="{0406C8D8-455F-4B04-BD57-FB890EFF2838}" type="presParOf" srcId="{31346E68-6059-43A3-A7E7-83C069917ECF}" destId="{8C2C1AFD-CAF8-4F8F-A535-A38B0FC211F8}" srcOrd="1" destOrd="0" presId="urn:microsoft.com/office/officeart/2008/layout/HorizontalMultiLevelHierarchy"/>
    <dgm:cxn modelId="{9073FCB5-76B3-4020-A38A-446BCB31C796}" type="presParOf" srcId="{8C2C1AFD-CAF8-4F8F-A535-A38B0FC211F8}" destId="{4517E2ED-BCF6-46A5-86D8-942B4AC1C23C}" srcOrd="0" destOrd="0" presId="urn:microsoft.com/office/officeart/2008/layout/HorizontalMultiLevelHierarchy"/>
    <dgm:cxn modelId="{8C05D52A-A1DE-4AB8-8CE8-E2FBAE44DDF9}" type="presParOf" srcId="{4517E2ED-BCF6-46A5-86D8-942B4AC1C23C}" destId="{0E527BE2-0D7F-43EE-972C-C2475058D25E}" srcOrd="0" destOrd="0" presId="urn:microsoft.com/office/officeart/2008/layout/HorizontalMultiLevelHierarchy"/>
    <dgm:cxn modelId="{9B2C5DA6-E83F-4E8C-8DDB-7847609EB84A}" type="presParOf" srcId="{8C2C1AFD-CAF8-4F8F-A535-A38B0FC211F8}" destId="{70B89665-36E0-4FA6-BA56-8C5C591E6286}" srcOrd="1" destOrd="0" presId="urn:microsoft.com/office/officeart/2008/layout/HorizontalMultiLevelHierarchy"/>
    <dgm:cxn modelId="{A9068962-3678-449E-8281-BC91629945EE}" type="presParOf" srcId="{70B89665-36E0-4FA6-BA56-8C5C591E6286}" destId="{073B5486-ADFE-4D23-938F-63752568D26F}" srcOrd="0" destOrd="0" presId="urn:microsoft.com/office/officeart/2008/layout/HorizontalMultiLevelHierarchy"/>
    <dgm:cxn modelId="{625F4C5D-8ADF-4263-A589-75FE43E5A146}" type="presParOf" srcId="{70B89665-36E0-4FA6-BA56-8C5C591E6286}" destId="{AF51CEF8-6A2B-471D-890B-686F6F5BC398}" srcOrd="1" destOrd="0" presId="urn:microsoft.com/office/officeart/2008/layout/HorizontalMultiLevelHierarchy"/>
    <dgm:cxn modelId="{3165B53B-B770-440F-AA25-1FA6C2D43916}" type="presParOf" srcId="{AA8AF010-6DA1-48B8-AD0A-3831E6D2F274}" destId="{E568AAAC-CF98-4508-8CC2-5DB94B4869EF}" srcOrd="6" destOrd="0" presId="urn:microsoft.com/office/officeart/2008/layout/HorizontalMultiLevelHierarchy"/>
    <dgm:cxn modelId="{BE33279A-CE5D-41F9-BFCF-F3CEB146F533}" type="presParOf" srcId="{E568AAAC-CF98-4508-8CC2-5DB94B4869EF}" destId="{EB0C53EA-D9FC-433A-BA9B-85C3BD654981}" srcOrd="0" destOrd="0" presId="urn:microsoft.com/office/officeart/2008/layout/HorizontalMultiLevelHierarchy"/>
    <dgm:cxn modelId="{C1FABA28-3108-4F1B-A904-534FBCB515D2}" type="presParOf" srcId="{AA8AF010-6DA1-48B8-AD0A-3831E6D2F274}" destId="{57F1CBA9-E5E5-41FE-AC45-021443A7DC1E}" srcOrd="7" destOrd="0" presId="urn:microsoft.com/office/officeart/2008/layout/HorizontalMultiLevelHierarchy"/>
    <dgm:cxn modelId="{B727CAF5-2E2E-480C-AB08-6A0BFB008844}" type="presParOf" srcId="{57F1CBA9-E5E5-41FE-AC45-021443A7DC1E}" destId="{31186EF7-0CAE-4D09-8F7F-737BFF1A090D}" srcOrd="0" destOrd="0" presId="urn:microsoft.com/office/officeart/2008/layout/HorizontalMultiLevelHierarchy"/>
    <dgm:cxn modelId="{C1474305-739D-44C7-8019-EAD8D92A75F0}" type="presParOf" srcId="{57F1CBA9-E5E5-41FE-AC45-021443A7DC1E}" destId="{576CB53D-0823-4B35-99F5-F060301A229C}" srcOrd="1" destOrd="0" presId="urn:microsoft.com/office/officeart/2008/layout/HorizontalMultiLevelHierarchy"/>
    <dgm:cxn modelId="{ED317920-C6F9-4E1D-8FF4-B8BD01C98655}" type="presParOf" srcId="{576CB53D-0823-4B35-99F5-F060301A229C}" destId="{83DF6FC0-726D-4DCA-8A98-EE7DAF82AD02}" srcOrd="0" destOrd="0" presId="urn:microsoft.com/office/officeart/2008/layout/HorizontalMultiLevelHierarchy"/>
    <dgm:cxn modelId="{07746359-6B38-43BC-8567-893739898077}" type="presParOf" srcId="{83DF6FC0-726D-4DCA-8A98-EE7DAF82AD02}" destId="{B006DCAF-694F-4A7A-8434-ACACB19168CA}" srcOrd="0" destOrd="0" presId="urn:microsoft.com/office/officeart/2008/layout/HorizontalMultiLevelHierarchy"/>
    <dgm:cxn modelId="{84299A36-EA2A-4C84-B781-FB7BF9B24492}" type="presParOf" srcId="{576CB53D-0823-4B35-99F5-F060301A229C}" destId="{1576FFE7-CEE7-4D42-BF62-E2C3D7C49013}" srcOrd="1" destOrd="0" presId="urn:microsoft.com/office/officeart/2008/layout/HorizontalMultiLevelHierarchy"/>
    <dgm:cxn modelId="{656264B8-55E5-42E6-9BD0-3A0BB36F77C0}" type="presParOf" srcId="{1576FFE7-CEE7-4D42-BF62-E2C3D7C49013}" destId="{112A9116-C159-4768-973E-7F36A3EFA9DB}" srcOrd="0" destOrd="0" presId="urn:microsoft.com/office/officeart/2008/layout/HorizontalMultiLevelHierarchy"/>
    <dgm:cxn modelId="{4F35B0FB-6733-4497-BDD9-C6A661D48A52}" type="presParOf" srcId="{1576FFE7-CEE7-4D42-BF62-E2C3D7C49013}" destId="{2A68FE97-1144-4E97-BE2F-86EEE2E9E62F}" srcOrd="1" destOrd="0" presId="urn:microsoft.com/office/officeart/2008/layout/HorizontalMultiLevelHierarchy"/>
    <dgm:cxn modelId="{52F33D2B-9B4C-4E87-908C-1F48DB94C64D}" type="presParOf" srcId="{2A68FE97-1144-4E97-BE2F-86EEE2E9E62F}" destId="{B4D9CE9B-122A-4A34-8871-901ADA612EB8}" srcOrd="0" destOrd="0" presId="urn:microsoft.com/office/officeart/2008/layout/HorizontalMultiLevelHierarchy"/>
    <dgm:cxn modelId="{0D6599B1-960F-4271-8606-F19E4E53D743}" type="presParOf" srcId="{B4D9CE9B-122A-4A34-8871-901ADA612EB8}" destId="{F90EE4D2-243B-4E86-9ABC-704AA0027782}" srcOrd="0" destOrd="0" presId="urn:microsoft.com/office/officeart/2008/layout/HorizontalMultiLevelHierarchy"/>
    <dgm:cxn modelId="{95C82731-1919-42FF-ABC3-BBF1350B97C4}" type="presParOf" srcId="{2A68FE97-1144-4E97-BE2F-86EEE2E9E62F}" destId="{BBD96A65-79AB-4FDE-B53F-54C1512DB39E}" srcOrd="1" destOrd="0" presId="urn:microsoft.com/office/officeart/2008/layout/HorizontalMultiLevelHierarchy"/>
    <dgm:cxn modelId="{A7F9FA6D-CC06-4AB8-8168-05B068D3C8F4}" type="presParOf" srcId="{BBD96A65-79AB-4FDE-B53F-54C1512DB39E}" destId="{D7BFDB2D-9FE6-481B-96F8-E7579CF91818}" srcOrd="0" destOrd="0" presId="urn:microsoft.com/office/officeart/2008/layout/HorizontalMultiLevelHierarchy"/>
    <dgm:cxn modelId="{E8EDF9B2-56B9-4745-8CFB-CD51266EB4B4}" type="presParOf" srcId="{BBD96A65-79AB-4FDE-B53F-54C1512DB39E}" destId="{FDA8E1D4-711E-4DD3-A4C7-E09D1ED2ED85}" srcOrd="1" destOrd="0" presId="urn:microsoft.com/office/officeart/2008/layout/HorizontalMultiLevelHierarchy"/>
    <dgm:cxn modelId="{B67345A9-3A66-48BB-9B40-A455A4802E67}" type="presParOf" srcId="{FDA8E1D4-711E-4DD3-A4C7-E09D1ED2ED85}" destId="{650CDE34-F521-4E3F-815F-7249DB4E2575}" srcOrd="0" destOrd="0" presId="urn:microsoft.com/office/officeart/2008/layout/HorizontalMultiLevelHierarchy"/>
    <dgm:cxn modelId="{128CE4CD-508D-458E-9F5D-B524A7EE906A}" type="presParOf" srcId="{650CDE34-F521-4E3F-815F-7249DB4E2575}" destId="{6E0BD325-5264-4B9B-9796-02DDB344C97B}" srcOrd="0" destOrd="0" presId="urn:microsoft.com/office/officeart/2008/layout/HorizontalMultiLevelHierarchy"/>
    <dgm:cxn modelId="{599EBF2B-46D2-475E-BA30-9FAE258969EE}" type="presParOf" srcId="{FDA8E1D4-711E-4DD3-A4C7-E09D1ED2ED85}" destId="{275269A4-5178-4714-8F07-7E6FF4D8B996}" srcOrd="1" destOrd="0" presId="urn:microsoft.com/office/officeart/2008/layout/HorizontalMultiLevelHierarchy"/>
    <dgm:cxn modelId="{BDAF24ED-37DB-4099-AC65-9B503F31793D}" type="presParOf" srcId="{275269A4-5178-4714-8F07-7E6FF4D8B996}" destId="{8D14566B-D2B0-47F6-9718-EF3DDDDDA9D8}" srcOrd="0" destOrd="0" presId="urn:microsoft.com/office/officeart/2008/layout/HorizontalMultiLevelHierarchy"/>
    <dgm:cxn modelId="{9B8FAFBF-0BC0-4ED9-8A8B-EF60A037961E}" type="presParOf" srcId="{275269A4-5178-4714-8F07-7E6FF4D8B996}" destId="{46D5F3F3-97B0-422A-97E0-3461495D6488}" srcOrd="1" destOrd="0" presId="urn:microsoft.com/office/officeart/2008/layout/HorizontalMultiLevelHierarchy"/>
    <dgm:cxn modelId="{34531AF9-6BF4-4914-81B3-65F2DF6A26E0}" type="presParOf" srcId="{AA8AF010-6DA1-48B8-AD0A-3831E6D2F274}" destId="{CA8AE736-7FEE-4A1C-A1A6-113ACAA8F038}" srcOrd="8" destOrd="0" presId="urn:microsoft.com/office/officeart/2008/layout/HorizontalMultiLevelHierarchy"/>
    <dgm:cxn modelId="{7270096A-7C6F-48AB-AAA8-9340C0DA483B}" type="presParOf" srcId="{CA8AE736-7FEE-4A1C-A1A6-113ACAA8F038}" destId="{813B25A3-DF6B-43E7-9261-19D18293EC86}" srcOrd="0" destOrd="0" presId="urn:microsoft.com/office/officeart/2008/layout/HorizontalMultiLevelHierarchy"/>
    <dgm:cxn modelId="{3D742987-19F1-4FC5-8FD9-A29FF496FBF6}" type="presParOf" srcId="{AA8AF010-6DA1-48B8-AD0A-3831E6D2F274}" destId="{549557AA-6B92-4FAC-8C8D-7D5430B32015}" srcOrd="9" destOrd="0" presId="urn:microsoft.com/office/officeart/2008/layout/HorizontalMultiLevelHierarchy"/>
    <dgm:cxn modelId="{DE263DC9-C494-4768-83AE-31366AE959D4}" type="presParOf" srcId="{549557AA-6B92-4FAC-8C8D-7D5430B32015}" destId="{7FEC200E-7769-4882-B2D2-5E4F628A77AB}" srcOrd="0" destOrd="0" presId="urn:microsoft.com/office/officeart/2008/layout/HorizontalMultiLevelHierarchy"/>
    <dgm:cxn modelId="{992A86D2-6F2B-4937-B741-D690A699DCE2}" type="presParOf" srcId="{549557AA-6B92-4FAC-8C8D-7D5430B32015}" destId="{F1113164-06E3-420F-B61E-283CAF281823}" srcOrd="1" destOrd="0" presId="urn:microsoft.com/office/officeart/2008/layout/HorizontalMultiLevelHierarchy"/>
    <dgm:cxn modelId="{3EA3BA70-A46D-45BF-B9BF-DAF167DACCD7}" type="presParOf" srcId="{F1113164-06E3-420F-B61E-283CAF281823}" destId="{ACB7884E-ECFF-42AB-87D5-FEE30749DBB9}" srcOrd="0" destOrd="0" presId="urn:microsoft.com/office/officeart/2008/layout/HorizontalMultiLevelHierarchy"/>
    <dgm:cxn modelId="{0233A7EF-D5EF-4637-89F6-0A4521B9B0DB}" type="presParOf" srcId="{ACB7884E-ECFF-42AB-87D5-FEE30749DBB9}" destId="{5C65B350-F970-4819-A5A2-E1A3361735BD}" srcOrd="0" destOrd="0" presId="urn:microsoft.com/office/officeart/2008/layout/HorizontalMultiLevelHierarchy"/>
    <dgm:cxn modelId="{41DEB01E-7E05-41B9-A1CA-5C26C04ABADE}" type="presParOf" srcId="{F1113164-06E3-420F-B61E-283CAF281823}" destId="{99B50E96-3008-43FD-8B55-8C11DC497E04}" srcOrd="1" destOrd="0" presId="urn:microsoft.com/office/officeart/2008/layout/HorizontalMultiLevelHierarchy"/>
    <dgm:cxn modelId="{EEE3197A-9C09-4EC4-A395-B194C057DFC4}" type="presParOf" srcId="{99B50E96-3008-43FD-8B55-8C11DC497E04}" destId="{6B815083-E0B0-4A4A-9E90-CD08C5208E3B}" srcOrd="0" destOrd="0" presId="urn:microsoft.com/office/officeart/2008/layout/HorizontalMultiLevelHierarchy"/>
    <dgm:cxn modelId="{88F70B4D-07DD-411D-B03B-9A2CBAEBA285}" type="presParOf" srcId="{99B50E96-3008-43FD-8B55-8C11DC497E04}" destId="{C623F884-83FF-4C9D-9955-DF6AB006832D}" srcOrd="1" destOrd="0" presId="urn:microsoft.com/office/officeart/2008/layout/HorizontalMultiLevelHierarchy"/>
    <dgm:cxn modelId="{30C09EDA-89E0-4892-8793-C8526F803A73}" type="presParOf" srcId="{C623F884-83FF-4C9D-9955-DF6AB006832D}" destId="{D4FB5942-A373-40A1-9649-ED34F0F02D49}" srcOrd="0" destOrd="0" presId="urn:microsoft.com/office/officeart/2008/layout/HorizontalMultiLevelHierarchy"/>
    <dgm:cxn modelId="{68A23A8C-CA68-4764-A54E-578985BE0FBA}" type="presParOf" srcId="{D4FB5942-A373-40A1-9649-ED34F0F02D49}" destId="{04CE5A12-7614-4F24-9179-52A3E4A5375A}" srcOrd="0" destOrd="0" presId="urn:microsoft.com/office/officeart/2008/layout/HorizontalMultiLevelHierarchy"/>
    <dgm:cxn modelId="{5E345F3D-1740-463E-A255-CBB815CA7D77}" type="presParOf" srcId="{C623F884-83FF-4C9D-9955-DF6AB006832D}" destId="{AF2A067A-B82A-4680-8F19-50920F9B055F}" srcOrd="1" destOrd="0" presId="urn:microsoft.com/office/officeart/2008/layout/HorizontalMultiLevelHierarchy"/>
    <dgm:cxn modelId="{673CAC4D-0DF5-4536-A79C-4900E63D0340}" type="presParOf" srcId="{AF2A067A-B82A-4680-8F19-50920F9B055F}" destId="{538FD116-CF1A-4586-8BC0-4300E265990C}" srcOrd="0" destOrd="0" presId="urn:microsoft.com/office/officeart/2008/layout/HorizontalMultiLevelHierarchy"/>
    <dgm:cxn modelId="{0409CB63-7C74-46FF-97DB-BC835DA5B107}" type="presParOf" srcId="{AF2A067A-B82A-4680-8F19-50920F9B055F}" destId="{3C4AE735-4C96-4667-B1F4-601A853E91EF}" srcOrd="1" destOrd="0" presId="urn:microsoft.com/office/officeart/2008/layout/HorizontalMultiLevelHierarchy"/>
    <dgm:cxn modelId="{A2FCDDF7-0D9A-47DF-A32B-E0EA2B89008C}" type="presParOf" srcId="{3C4AE735-4C96-4667-B1F4-601A853E91EF}" destId="{87635391-496C-4D9D-90E6-06D158974E3F}" srcOrd="0" destOrd="0" presId="urn:microsoft.com/office/officeart/2008/layout/HorizontalMultiLevelHierarchy"/>
    <dgm:cxn modelId="{5FF5982C-4872-4891-8D01-914461F951F3}" type="presParOf" srcId="{87635391-496C-4D9D-90E6-06D158974E3F}" destId="{40AD687B-A623-4882-B477-3605F5825595}" srcOrd="0" destOrd="0" presId="urn:microsoft.com/office/officeart/2008/layout/HorizontalMultiLevelHierarchy"/>
    <dgm:cxn modelId="{EA2D28EF-6DBE-4587-8674-2C0664819F34}" type="presParOf" srcId="{3C4AE735-4C96-4667-B1F4-601A853E91EF}" destId="{07DBD224-237E-4385-BE1A-3835D38F0A0D}" srcOrd="1" destOrd="0" presId="urn:microsoft.com/office/officeart/2008/layout/HorizontalMultiLevelHierarchy"/>
    <dgm:cxn modelId="{DAFFBD81-AF3F-42D1-9FDF-40F79B777855}" type="presParOf" srcId="{07DBD224-237E-4385-BE1A-3835D38F0A0D}" destId="{9C1836A9-C407-43A4-A90F-3CF33ABCEF83}" srcOrd="0" destOrd="0" presId="urn:microsoft.com/office/officeart/2008/layout/HorizontalMultiLevelHierarchy"/>
    <dgm:cxn modelId="{653E9848-2FF2-4BFA-90B6-940E12C4E132}" type="presParOf" srcId="{07DBD224-237E-4385-BE1A-3835D38F0A0D}" destId="{F7286F5F-CE40-4C19-86D3-D9C1430FEA30}" srcOrd="1" destOrd="0" presId="urn:microsoft.com/office/officeart/2008/layout/HorizontalMultiLevelHierarchy"/>
    <dgm:cxn modelId="{530CDD5D-780D-4A49-96DB-A31A932BC793}" type="presParOf" srcId="{AA8AF010-6DA1-48B8-AD0A-3831E6D2F274}" destId="{13937696-3D51-46A0-9C39-A64DB3EC64CB}" srcOrd="10" destOrd="0" presId="urn:microsoft.com/office/officeart/2008/layout/HorizontalMultiLevelHierarchy"/>
    <dgm:cxn modelId="{A11774E3-5D47-4DBB-B86E-06751812410F}" type="presParOf" srcId="{13937696-3D51-46A0-9C39-A64DB3EC64CB}" destId="{67BF63DA-48A2-4DCA-9BED-982C9574811B}" srcOrd="0" destOrd="0" presId="urn:microsoft.com/office/officeart/2008/layout/HorizontalMultiLevelHierarchy"/>
    <dgm:cxn modelId="{A8DF42EB-57B5-41FA-BFE9-B7A6521352A6}" type="presParOf" srcId="{AA8AF010-6DA1-48B8-AD0A-3831E6D2F274}" destId="{88C7183F-7575-4128-9403-64D05D5322F8}" srcOrd="11" destOrd="0" presId="urn:microsoft.com/office/officeart/2008/layout/HorizontalMultiLevelHierarchy"/>
    <dgm:cxn modelId="{3580F9FB-BC7F-4292-AE32-BB14EC0212F7}" type="presParOf" srcId="{88C7183F-7575-4128-9403-64D05D5322F8}" destId="{3CA95B40-6AC2-4244-B84F-AF8FE2419915}" srcOrd="0" destOrd="0" presId="urn:microsoft.com/office/officeart/2008/layout/HorizontalMultiLevelHierarchy"/>
    <dgm:cxn modelId="{D24B6C1A-3CB6-44AF-B8AB-A65D4F2411CC}" type="presParOf" srcId="{88C7183F-7575-4128-9403-64D05D5322F8}" destId="{806B0F31-7362-4740-A1DC-499118B2D232}" srcOrd="1" destOrd="0" presId="urn:microsoft.com/office/officeart/2008/layout/HorizontalMultiLevelHierarchy"/>
    <dgm:cxn modelId="{F53C81BA-7AE2-4EC3-BDB7-904D0CA3C73D}" type="presParOf" srcId="{806B0F31-7362-4740-A1DC-499118B2D232}" destId="{AA064952-F42F-48A0-A414-4E3D249B3312}" srcOrd="0" destOrd="0" presId="urn:microsoft.com/office/officeart/2008/layout/HorizontalMultiLevelHierarchy"/>
    <dgm:cxn modelId="{E08112F0-016E-48D4-AD8C-A7584F6F1271}" type="presParOf" srcId="{AA064952-F42F-48A0-A414-4E3D249B3312}" destId="{F4D3DE5D-AA68-4BB0-A3E7-2CDA32AA0FFD}" srcOrd="0" destOrd="0" presId="urn:microsoft.com/office/officeart/2008/layout/HorizontalMultiLevelHierarchy"/>
    <dgm:cxn modelId="{2CF2CA5A-D00D-44CC-8654-D720F25A3041}" type="presParOf" srcId="{806B0F31-7362-4740-A1DC-499118B2D232}" destId="{AFBCCC2A-46F4-424B-9FA5-1DEE36714BBA}" srcOrd="1" destOrd="0" presId="urn:microsoft.com/office/officeart/2008/layout/HorizontalMultiLevelHierarchy"/>
    <dgm:cxn modelId="{2BD7E40A-B20D-4CAB-97BA-3E05B51B7276}" type="presParOf" srcId="{AFBCCC2A-46F4-424B-9FA5-1DEE36714BBA}" destId="{CACBDECE-D5B5-47FE-9F4F-9B831C65CFE3}" srcOrd="0" destOrd="0" presId="urn:microsoft.com/office/officeart/2008/layout/HorizontalMultiLevelHierarchy"/>
    <dgm:cxn modelId="{DF22B319-AA0F-459D-9462-361405429459}" type="presParOf" srcId="{AFBCCC2A-46F4-424B-9FA5-1DEE36714BBA}" destId="{A6570EE4-80CD-451B-B293-2FD2B091DFDA}" srcOrd="1" destOrd="0" presId="urn:microsoft.com/office/officeart/2008/layout/HorizontalMultiLevelHierarchy"/>
    <dgm:cxn modelId="{D141D8BF-4669-4FAF-B6DB-CA0218F3078F}" type="presParOf" srcId="{A6570EE4-80CD-451B-B293-2FD2B091DFDA}" destId="{B00A06A3-272E-437D-B462-942556F5E0BF}" srcOrd="0" destOrd="0" presId="urn:microsoft.com/office/officeart/2008/layout/HorizontalMultiLevelHierarchy"/>
    <dgm:cxn modelId="{59D91A11-D9CB-4979-A639-1BD25F91F341}" type="presParOf" srcId="{B00A06A3-272E-437D-B462-942556F5E0BF}" destId="{59A80CA1-99C8-413C-B43E-640DB4226CEC}" srcOrd="0" destOrd="0" presId="urn:microsoft.com/office/officeart/2008/layout/HorizontalMultiLevelHierarchy"/>
    <dgm:cxn modelId="{18BE65FA-5A96-42C9-BD2D-7F3CDE1420BA}" type="presParOf" srcId="{A6570EE4-80CD-451B-B293-2FD2B091DFDA}" destId="{2B5F84D4-0D80-4889-90BD-D17422660E65}" srcOrd="1" destOrd="0" presId="urn:microsoft.com/office/officeart/2008/layout/HorizontalMultiLevelHierarchy"/>
    <dgm:cxn modelId="{B51880E8-A8C1-431D-97C9-1845A13FA01E}" type="presParOf" srcId="{2B5F84D4-0D80-4889-90BD-D17422660E65}" destId="{EC529F50-A4B1-4538-8965-E39C15DACD4E}" srcOrd="0" destOrd="0" presId="urn:microsoft.com/office/officeart/2008/layout/HorizontalMultiLevelHierarchy"/>
    <dgm:cxn modelId="{B3C6A5D0-C9D8-4C5B-A069-666A01B7B1E0}" type="presParOf" srcId="{2B5F84D4-0D80-4889-90BD-D17422660E65}" destId="{97282424-1190-4EF4-B032-6C85F281EAD8}" srcOrd="1" destOrd="0" presId="urn:microsoft.com/office/officeart/2008/layout/HorizontalMultiLevelHierarchy"/>
    <dgm:cxn modelId="{874C3CDB-FA35-4E95-8E12-CBA087864BB2}" type="presParOf" srcId="{97282424-1190-4EF4-B032-6C85F281EAD8}" destId="{90CEBBBF-5C58-4231-B275-0717291ABF83}" srcOrd="0" destOrd="0" presId="urn:microsoft.com/office/officeart/2008/layout/HorizontalMultiLevelHierarchy"/>
    <dgm:cxn modelId="{5B99AD4E-B8F9-40D3-8E5B-7D351E7ED7E2}" type="presParOf" srcId="{90CEBBBF-5C58-4231-B275-0717291ABF83}" destId="{8F475962-FC2F-49DC-82A3-6B41B4321CAE}" srcOrd="0" destOrd="0" presId="urn:microsoft.com/office/officeart/2008/layout/HorizontalMultiLevelHierarchy"/>
    <dgm:cxn modelId="{82F3AE23-798B-4163-8D5D-ABAD8636FCBF}" type="presParOf" srcId="{97282424-1190-4EF4-B032-6C85F281EAD8}" destId="{6F3D45A5-66DA-4484-B2F6-06670F625CB1}" srcOrd="1" destOrd="0" presId="urn:microsoft.com/office/officeart/2008/layout/HorizontalMultiLevelHierarchy"/>
    <dgm:cxn modelId="{437B00FA-AB9E-45E0-8434-7022B14F9648}" type="presParOf" srcId="{6F3D45A5-66DA-4484-B2F6-06670F625CB1}" destId="{0DFB1956-CC57-44E8-BC09-9213FAFFFA3B}" srcOrd="0" destOrd="0" presId="urn:microsoft.com/office/officeart/2008/layout/HorizontalMultiLevelHierarchy"/>
    <dgm:cxn modelId="{15C4F379-6268-4264-8C90-A77C467CF4F5}" type="presParOf" srcId="{6F3D45A5-66DA-4484-B2F6-06670F625CB1}" destId="{E17B40B1-8118-452C-B05B-A4FDC15D6B82}" srcOrd="1" destOrd="0" presId="urn:microsoft.com/office/officeart/2008/layout/HorizontalMultiLevelHierarchy"/>
    <dgm:cxn modelId="{05C521A7-04A4-4E1D-A6E8-5A654D3E86EE}" type="presParOf" srcId="{AA8AF010-6DA1-48B8-AD0A-3831E6D2F274}" destId="{329CFE3A-A56D-46E9-9580-5EC0339CF2C6}" srcOrd="12" destOrd="0" presId="urn:microsoft.com/office/officeart/2008/layout/HorizontalMultiLevelHierarchy"/>
    <dgm:cxn modelId="{08141C2C-1BAB-4F8D-AD33-6C16708D1B2B}" type="presParOf" srcId="{329CFE3A-A56D-46E9-9580-5EC0339CF2C6}" destId="{7CB1AC8B-143F-446B-B827-0AA50D312452}" srcOrd="0" destOrd="0" presId="urn:microsoft.com/office/officeart/2008/layout/HorizontalMultiLevelHierarchy"/>
    <dgm:cxn modelId="{CDF5F046-30EE-4EC0-BA51-3263BFF102FE}" type="presParOf" srcId="{AA8AF010-6DA1-48B8-AD0A-3831E6D2F274}" destId="{C44D73C0-4526-418A-AE02-85AFA9690669}" srcOrd="13" destOrd="0" presId="urn:microsoft.com/office/officeart/2008/layout/HorizontalMultiLevelHierarchy"/>
    <dgm:cxn modelId="{6836164F-3054-4696-B752-C81AA8693ECC}" type="presParOf" srcId="{C44D73C0-4526-418A-AE02-85AFA9690669}" destId="{074100B5-586F-4E7D-B76C-7EC01C3E961A}" srcOrd="0" destOrd="0" presId="urn:microsoft.com/office/officeart/2008/layout/HorizontalMultiLevelHierarchy"/>
    <dgm:cxn modelId="{BEE01224-4911-4FAB-BE42-345511DBF6BB}" type="presParOf" srcId="{C44D73C0-4526-418A-AE02-85AFA9690669}" destId="{27FE9537-03F8-43A0-9529-36BB1D7E859A}" srcOrd="1" destOrd="0" presId="urn:microsoft.com/office/officeart/2008/layout/HorizontalMultiLevelHierarchy"/>
    <dgm:cxn modelId="{B755F423-A6D7-4A99-A425-405F0F9B8320}" type="presParOf" srcId="{27FE9537-03F8-43A0-9529-36BB1D7E859A}" destId="{954194C3-4F32-4F7E-886F-C78A9830241D}" srcOrd="0" destOrd="0" presId="urn:microsoft.com/office/officeart/2008/layout/HorizontalMultiLevelHierarchy"/>
    <dgm:cxn modelId="{9068CC48-6B93-4F05-ADCB-7A79B337281F}" type="presParOf" srcId="{954194C3-4F32-4F7E-886F-C78A9830241D}" destId="{9BB1A37F-4B8D-4F2A-8BA7-28274E2FBAEB}" srcOrd="0" destOrd="0" presId="urn:microsoft.com/office/officeart/2008/layout/HorizontalMultiLevelHierarchy"/>
    <dgm:cxn modelId="{2A53C4D4-C0D3-438A-8308-4E656FC26173}" type="presParOf" srcId="{27FE9537-03F8-43A0-9529-36BB1D7E859A}" destId="{1EC2AED0-7A83-4683-9A6E-FFEA31845341}" srcOrd="1" destOrd="0" presId="urn:microsoft.com/office/officeart/2008/layout/HorizontalMultiLevelHierarchy"/>
    <dgm:cxn modelId="{0BB3101E-10FE-487F-995C-1E1CCBBCA341}" type="presParOf" srcId="{1EC2AED0-7A83-4683-9A6E-FFEA31845341}" destId="{70F8161B-B9DF-4F0B-AF19-E86F0A1E17A4}" srcOrd="0" destOrd="0" presId="urn:microsoft.com/office/officeart/2008/layout/HorizontalMultiLevelHierarchy"/>
    <dgm:cxn modelId="{D7F71FE1-306F-4F0A-8EC6-12DEE1D1FE17}" type="presParOf" srcId="{1EC2AED0-7A83-4683-9A6E-FFEA31845341}" destId="{B2D5B536-C131-4B73-AE16-FB33997D7F2F}" srcOrd="1" destOrd="0" presId="urn:microsoft.com/office/officeart/2008/layout/HorizontalMultiLevelHierarchy"/>
    <dgm:cxn modelId="{D40AE9E5-25C7-4A23-B93A-0202FD618206}" type="presParOf" srcId="{B2D5B536-C131-4B73-AE16-FB33997D7F2F}" destId="{67A2F860-F50D-410E-978C-3BAB467ECE7F}" srcOrd="0" destOrd="0" presId="urn:microsoft.com/office/officeart/2008/layout/HorizontalMultiLevelHierarchy"/>
    <dgm:cxn modelId="{B7C78611-CAB3-4ADA-8B1F-650828CFA274}" type="presParOf" srcId="{67A2F860-F50D-410E-978C-3BAB467ECE7F}" destId="{4701FBA9-818F-470E-AE07-AF17B04AFE0E}" srcOrd="0" destOrd="0" presId="urn:microsoft.com/office/officeart/2008/layout/HorizontalMultiLevelHierarchy"/>
    <dgm:cxn modelId="{097244FE-3B43-4881-ABF7-A24734DAC57A}" type="presParOf" srcId="{B2D5B536-C131-4B73-AE16-FB33997D7F2F}" destId="{B338932E-12EA-409D-85C7-7DF894A9DF16}" srcOrd="1" destOrd="0" presId="urn:microsoft.com/office/officeart/2008/layout/HorizontalMultiLevelHierarchy"/>
    <dgm:cxn modelId="{845AB766-5510-4B68-9A9D-B96528E512CF}" type="presParOf" srcId="{B338932E-12EA-409D-85C7-7DF894A9DF16}" destId="{EE176B3B-F6C0-49AC-98BF-706BAA9A7B0F}" srcOrd="0" destOrd="0" presId="urn:microsoft.com/office/officeart/2008/layout/HorizontalMultiLevelHierarchy"/>
    <dgm:cxn modelId="{C700D3F5-BE95-46AC-BF19-D3EAD4B42ACB}" type="presParOf" srcId="{B338932E-12EA-409D-85C7-7DF894A9DF16}" destId="{22784E0F-F780-40B7-BAB8-1891D2805C1E}" srcOrd="1" destOrd="0" presId="urn:microsoft.com/office/officeart/2008/layout/HorizontalMultiLevelHierarchy"/>
    <dgm:cxn modelId="{814AE2E6-D097-460A-A33A-4A82DE34BB57}" type="presParOf" srcId="{22784E0F-F780-40B7-BAB8-1891D2805C1E}" destId="{10BFD65A-B43E-42A6-AD06-5547378D37B2}" srcOrd="0" destOrd="0" presId="urn:microsoft.com/office/officeart/2008/layout/HorizontalMultiLevelHierarchy"/>
    <dgm:cxn modelId="{5977517C-966D-46D9-B58D-6C6D547AB53E}" type="presParOf" srcId="{10BFD65A-B43E-42A6-AD06-5547378D37B2}" destId="{BE6832F7-BE4A-43AD-BCF7-EC6CBF6766A4}" srcOrd="0" destOrd="0" presId="urn:microsoft.com/office/officeart/2008/layout/HorizontalMultiLevelHierarchy"/>
    <dgm:cxn modelId="{6B5E9C3B-0201-44DD-8461-6E7687C0C664}" type="presParOf" srcId="{22784E0F-F780-40B7-BAB8-1891D2805C1E}" destId="{7ACBF5F5-E461-44AD-8769-6A6C8105D363}" srcOrd="1" destOrd="0" presId="urn:microsoft.com/office/officeart/2008/layout/HorizontalMultiLevelHierarchy"/>
    <dgm:cxn modelId="{6CBF49C5-D49E-4E20-A009-E1595F47DF0A}" type="presParOf" srcId="{7ACBF5F5-E461-44AD-8769-6A6C8105D363}" destId="{95DB9CDB-066C-4B03-9B1E-78F7891B76A3}" srcOrd="0" destOrd="0" presId="urn:microsoft.com/office/officeart/2008/layout/HorizontalMultiLevelHierarchy"/>
    <dgm:cxn modelId="{C8322B21-374C-485D-AA04-0F256713EC4A}" type="presParOf" srcId="{7ACBF5F5-E461-44AD-8769-6A6C8105D363}" destId="{B8559CA4-6DD1-464F-953D-5DA78E8A8D69}" srcOrd="1" destOrd="0" presId="urn:microsoft.com/office/officeart/2008/layout/HorizontalMultiLevelHierarchy"/>
    <dgm:cxn modelId="{8B62881B-AFB4-45A0-BDB4-BB322B2DE66D}" type="presParOf" srcId="{AA8AF010-6DA1-48B8-AD0A-3831E6D2F274}" destId="{D7ACE234-2A47-4008-934B-F03885FAA43A}" srcOrd="14" destOrd="0" presId="urn:microsoft.com/office/officeart/2008/layout/HorizontalMultiLevelHierarchy"/>
    <dgm:cxn modelId="{A9132D3F-04E4-447E-84C8-E8A3DC27280F}" type="presParOf" srcId="{D7ACE234-2A47-4008-934B-F03885FAA43A}" destId="{2C748D75-0E18-40E0-AC0D-E3D10DF4B45B}" srcOrd="0" destOrd="0" presId="urn:microsoft.com/office/officeart/2008/layout/HorizontalMultiLevelHierarchy"/>
    <dgm:cxn modelId="{7E38EB45-B2BB-4FE1-8F63-1BB9F98C792B}" type="presParOf" srcId="{AA8AF010-6DA1-48B8-AD0A-3831E6D2F274}" destId="{B665F9F7-FD8D-4DD5-BB0B-E69907A7B5DA}" srcOrd="15" destOrd="0" presId="urn:microsoft.com/office/officeart/2008/layout/HorizontalMultiLevelHierarchy"/>
    <dgm:cxn modelId="{314FA516-5BE2-4E28-8C12-F2FB2936A544}" type="presParOf" srcId="{B665F9F7-FD8D-4DD5-BB0B-E69907A7B5DA}" destId="{026A464E-FAA0-467E-9B94-83542F971A3F}" srcOrd="0" destOrd="0" presId="urn:microsoft.com/office/officeart/2008/layout/HorizontalMultiLevelHierarchy"/>
    <dgm:cxn modelId="{976DC61D-9C90-4FAB-BB54-E1A324D4C7FF}" type="presParOf" srcId="{B665F9F7-FD8D-4DD5-BB0B-E69907A7B5DA}" destId="{75D18D07-CD14-432D-9994-4884654B8095}" srcOrd="1" destOrd="0" presId="urn:microsoft.com/office/officeart/2008/layout/HorizontalMultiLevelHierarchy"/>
    <dgm:cxn modelId="{83361C4D-7FC5-4177-9B0A-88FEF190BA10}" type="presParOf" srcId="{75D18D07-CD14-432D-9994-4884654B8095}" destId="{87F1F5EA-D64C-4705-A748-5717587AE5FC}" srcOrd="0" destOrd="0" presId="urn:microsoft.com/office/officeart/2008/layout/HorizontalMultiLevelHierarchy"/>
    <dgm:cxn modelId="{D9E98CC4-8D26-4969-AA14-F35FC20B1A5C}" type="presParOf" srcId="{87F1F5EA-D64C-4705-A748-5717587AE5FC}" destId="{CE793C28-1D57-4085-9544-6C6A4ECD8772}" srcOrd="0" destOrd="0" presId="urn:microsoft.com/office/officeart/2008/layout/HorizontalMultiLevelHierarchy"/>
    <dgm:cxn modelId="{433985AF-2CDB-410C-A9E7-0A2DCB4F3873}" type="presParOf" srcId="{75D18D07-CD14-432D-9994-4884654B8095}" destId="{70412E36-4002-41C6-B0B4-105921271B83}" srcOrd="1" destOrd="0" presId="urn:microsoft.com/office/officeart/2008/layout/HorizontalMultiLevelHierarchy"/>
    <dgm:cxn modelId="{05C0F0DF-3219-434C-B9EB-A96FF0946E86}" type="presParOf" srcId="{70412E36-4002-41C6-B0B4-105921271B83}" destId="{D039C533-DE07-46DB-B0E8-7BEA2FD253F2}" srcOrd="0" destOrd="0" presId="urn:microsoft.com/office/officeart/2008/layout/HorizontalMultiLevelHierarchy"/>
    <dgm:cxn modelId="{8B6BB021-4709-417F-BDCD-1AE8FFA3B7DC}" type="presParOf" srcId="{70412E36-4002-41C6-B0B4-105921271B83}" destId="{FB90F031-8D72-41CE-9E37-14EF1225E275}" srcOrd="1" destOrd="0" presId="urn:microsoft.com/office/officeart/2008/layout/HorizontalMultiLevelHierarchy"/>
    <dgm:cxn modelId="{2585A53C-6D56-428A-AAF6-84B614C1EA6C}" type="presParOf" srcId="{FB90F031-8D72-41CE-9E37-14EF1225E275}" destId="{CDE990EB-4AF3-4401-9E29-FCDCABA14012}" srcOrd="0" destOrd="0" presId="urn:microsoft.com/office/officeart/2008/layout/HorizontalMultiLevelHierarchy"/>
    <dgm:cxn modelId="{3D01FFA0-9CF5-48A2-804B-BB3408A16EE5}" type="presParOf" srcId="{CDE990EB-4AF3-4401-9E29-FCDCABA14012}" destId="{74D57DED-3525-4DFF-BBC5-5FF1403EC7D5}" srcOrd="0" destOrd="0" presId="urn:microsoft.com/office/officeart/2008/layout/HorizontalMultiLevelHierarchy"/>
    <dgm:cxn modelId="{EA406FC9-2A8B-411A-B995-B66534CD66F8}" type="presParOf" srcId="{FB90F031-8D72-41CE-9E37-14EF1225E275}" destId="{F494C34E-0078-4F05-BFC9-36C4CA15C3D3}" srcOrd="1" destOrd="0" presId="urn:microsoft.com/office/officeart/2008/layout/HorizontalMultiLevelHierarchy"/>
    <dgm:cxn modelId="{28F8459D-5BCC-43B3-8921-85E0C32C0528}" type="presParOf" srcId="{F494C34E-0078-4F05-BFC9-36C4CA15C3D3}" destId="{FE615272-B73A-4FA8-9FD9-9F15FDC587BC}" srcOrd="0" destOrd="0" presId="urn:microsoft.com/office/officeart/2008/layout/HorizontalMultiLevelHierarchy"/>
    <dgm:cxn modelId="{738EDB6C-FD56-4CFB-9E66-346E4C834787}" type="presParOf" srcId="{F494C34E-0078-4F05-BFC9-36C4CA15C3D3}" destId="{5079BD74-87C0-4FC6-B883-53603ED6827D}" srcOrd="1" destOrd="0" presId="urn:microsoft.com/office/officeart/2008/layout/HorizontalMultiLevelHierarchy"/>
    <dgm:cxn modelId="{62A1250D-03DA-4141-BCD5-042856E745BA}" type="presParOf" srcId="{5079BD74-87C0-4FC6-B883-53603ED6827D}" destId="{32A52F49-E4F2-45F5-96C7-E33698CFFD45}" srcOrd="0" destOrd="0" presId="urn:microsoft.com/office/officeart/2008/layout/HorizontalMultiLevelHierarchy"/>
    <dgm:cxn modelId="{F32E44DC-A614-4B72-A9EE-DFA0342AB870}" type="presParOf" srcId="{32A52F49-E4F2-45F5-96C7-E33698CFFD45}" destId="{84D981C1-57BE-44A4-B142-185C9C0FDA55}" srcOrd="0" destOrd="0" presId="urn:microsoft.com/office/officeart/2008/layout/HorizontalMultiLevelHierarchy"/>
    <dgm:cxn modelId="{BBE64442-A1A9-4B4F-8D82-CE6D5FB0818F}" type="presParOf" srcId="{5079BD74-87C0-4FC6-B883-53603ED6827D}" destId="{AF30BFB8-F69E-49C5-9A43-1BB91F1BC302}" srcOrd="1" destOrd="0" presId="urn:microsoft.com/office/officeart/2008/layout/HorizontalMultiLevelHierarchy"/>
    <dgm:cxn modelId="{7B394D3E-94F4-4998-8AF1-29952E366543}" type="presParOf" srcId="{AF30BFB8-F69E-49C5-9A43-1BB91F1BC302}" destId="{0E8BBAEB-F496-41F0-A952-0AD1BD4D3466}" srcOrd="0" destOrd="0" presId="urn:microsoft.com/office/officeart/2008/layout/HorizontalMultiLevelHierarchy"/>
    <dgm:cxn modelId="{6A2C4D73-8FA6-40F2-9F1C-9B2D207D7C0E}" type="presParOf" srcId="{AF30BFB8-F69E-49C5-9A43-1BB91F1BC302}" destId="{6DD386F5-1280-46BA-A734-9A352D0F87A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48018-A76E-413D-96EF-A07F89E67C9D}">
      <dsp:nvSpPr>
        <dsp:cNvPr id="0" name=""/>
        <dsp:cNvSpPr/>
      </dsp:nvSpPr>
      <dsp:spPr>
        <a:xfrm>
          <a:off x="3232361" y="1345771"/>
          <a:ext cx="3269302" cy="3269302"/>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0" i="1" kern="1200" dirty="0" err="1"/>
            <a:t>Bhajana</a:t>
          </a:r>
          <a:r>
            <a:rPr lang="en-US" sz="4000" b="0" i="0" kern="1200" dirty="0"/>
            <a:t> </a:t>
          </a:r>
          <a:endParaRPr lang="en-US" sz="4000" kern="1200" dirty="0"/>
        </a:p>
      </dsp:txBody>
      <dsp:txXfrm>
        <a:off x="3711139" y="1824549"/>
        <a:ext cx="2311746" cy="2311746"/>
      </dsp:txXfrm>
    </dsp:sp>
    <dsp:sp modelId="{C960F3C8-7363-4E68-A040-A6B7A77EF2CC}">
      <dsp:nvSpPr>
        <dsp:cNvPr id="0" name=""/>
        <dsp:cNvSpPr/>
      </dsp:nvSpPr>
      <dsp:spPr>
        <a:xfrm>
          <a:off x="4049686" y="32325"/>
          <a:ext cx="1634651" cy="163465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i="1" kern="1200" dirty="0" err="1"/>
            <a:t>śravaṇa</a:t>
          </a:r>
          <a:r>
            <a:rPr lang="en-AU" sz="1300" i="1" kern="1200" dirty="0"/>
            <a:t> — hearing</a:t>
          </a:r>
          <a:endParaRPr lang="en-US" sz="1300" kern="1200" dirty="0"/>
        </a:p>
      </dsp:txBody>
      <dsp:txXfrm>
        <a:off x="4289075" y="271714"/>
        <a:ext cx="1155873" cy="1155873"/>
      </dsp:txXfrm>
    </dsp:sp>
    <dsp:sp modelId="{A9866CB1-A8BC-4F4F-9EB8-3BBFB572A41A}">
      <dsp:nvSpPr>
        <dsp:cNvPr id="0" name=""/>
        <dsp:cNvSpPr/>
      </dsp:nvSpPr>
      <dsp:spPr>
        <a:xfrm>
          <a:off x="5419320" y="530831"/>
          <a:ext cx="1634651" cy="163465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i="1" kern="1200"/>
            <a:t>kīrtana — chanting</a:t>
          </a:r>
          <a:endParaRPr lang="en-US" sz="1300" kern="1200"/>
        </a:p>
      </dsp:txBody>
      <dsp:txXfrm>
        <a:off x="5658709" y="770220"/>
        <a:ext cx="1155873" cy="1155873"/>
      </dsp:txXfrm>
    </dsp:sp>
    <dsp:sp modelId="{773A2358-4314-4F27-B85D-628327A058DC}">
      <dsp:nvSpPr>
        <dsp:cNvPr id="0" name=""/>
        <dsp:cNvSpPr/>
      </dsp:nvSpPr>
      <dsp:spPr>
        <a:xfrm>
          <a:off x="6148086" y="1793092"/>
          <a:ext cx="1634651" cy="163465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i="1" kern="1200"/>
            <a:t>smaraṇa — remembering</a:t>
          </a:r>
          <a:endParaRPr lang="en-US" sz="1300" kern="1200"/>
        </a:p>
      </dsp:txBody>
      <dsp:txXfrm>
        <a:off x="6387475" y="2032481"/>
        <a:ext cx="1155873" cy="1155873"/>
      </dsp:txXfrm>
    </dsp:sp>
    <dsp:sp modelId="{235DB006-7A23-4C4C-98DD-DD26577A0050}">
      <dsp:nvSpPr>
        <dsp:cNvPr id="0" name=""/>
        <dsp:cNvSpPr/>
      </dsp:nvSpPr>
      <dsp:spPr>
        <a:xfrm>
          <a:off x="5894988" y="3228482"/>
          <a:ext cx="1634651" cy="1634651"/>
        </a:xfrm>
        <a:prstGeom prst="ellipse">
          <a:avLst/>
        </a:prstGeom>
        <a:solidFill>
          <a:srgbClr val="92D050">
            <a:alpha val="50000"/>
          </a:srgb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b="1" i="1" kern="1200" dirty="0" err="1"/>
            <a:t>pūjana</a:t>
          </a:r>
          <a:r>
            <a:rPr lang="en-AU" sz="1300" b="1" i="1" kern="1200" dirty="0"/>
            <a:t> — WORSHIPING</a:t>
          </a:r>
          <a:endParaRPr lang="en-US" sz="1300" b="1" kern="1200" dirty="0"/>
        </a:p>
      </dsp:txBody>
      <dsp:txXfrm>
        <a:off x="6134377" y="3467871"/>
        <a:ext cx="1155873" cy="1155873"/>
      </dsp:txXfrm>
    </dsp:sp>
    <dsp:sp modelId="{B14D61E6-E975-41A1-99A6-14396BA8FA84}">
      <dsp:nvSpPr>
        <dsp:cNvPr id="0" name=""/>
        <dsp:cNvSpPr/>
      </dsp:nvSpPr>
      <dsp:spPr>
        <a:xfrm>
          <a:off x="4778453" y="4165366"/>
          <a:ext cx="1634651" cy="163465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i="1" kern="1200"/>
            <a:t>vandana — praying</a:t>
          </a:r>
          <a:endParaRPr lang="en-US" sz="1300" kern="1200"/>
        </a:p>
      </dsp:txBody>
      <dsp:txXfrm>
        <a:off x="5017842" y="4404755"/>
        <a:ext cx="1155873" cy="1155873"/>
      </dsp:txXfrm>
    </dsp:sp>
    <dsp:sp modelId="{CD3ACA7C-15EE-4919-AAA7-A2E86953E3A2}">
      <dsp:nvSpPr>
        <dsp:cNvPr id="0" name=""/>
        <dsp:cNvSpPr/>
      </dsp:nvSpPr>
      <dsp:spPr>
        <a:xfrm>
          <a:off x="3320920" y="4165366"/>
          <a:ext cx="1634651" cy="163465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i="1" kern="1200"/>
            <a:t>paricaryā — serving</a:t>
          </a:r>
          <a:endParaRPr lang="en-US" sz="1300" kern="1200"/>
        </a:p>
      </dsp:txBody>
      <dsp:txXfrm>
        <a:off x="3560309" y="4404755"/>
        <a:ext cx="1155873" cy="1155873"/>
      </dsp:txXfrm>
    </dsp:sp>
    <dsp:sp modelId="{06767B73-6168-4A60-A3E1-A4FCE6345A33}">
      <dsp:nvSpPr>
        <dsp:cNvPr id="0" name=""/>
        <dsp:cNvSpPr/>
      </dsp:nvSpPr>
      <dsp:spPr>
        <a:xfrm>
          <a:off x="2204385" y="3228482"/>
          <a:ext cx="1634651" cy="163465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i="1" kern="1200"/>
            <a:t>dāsya — accepting servitorship</a:t>
          </a:r>
          <a:endParaRPr lang="en-US" sz="1300" kern="1200"/>
        </a:p>
      </dsp:txBody>
      <dsp:txXfrm>
        <a:off x="2443774" y="3467871"/>
        <a:ext cx="1155873" cy="1155873"/>
      </dsp:txXfrm>
    </dsp:sp>
    <dsp:sp modelId="{DC05ACE3-661E-4BAF-B668-BFF2387ABEE2}">
      <dsp:nvSpPr>
        <dsp:cNvPr id="0" name=""/>
        <dsp:cNvSpPr/>
      </dsp:nvSpPr>
      <dsp:spPr>
        <a:xfrm>
          <a:off x="1951287" y="1793092"/>
          <a:ext cx="1634651" cy="163465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i="1" kern="1200"/>
            <a:t>sakhya — friendship</a:t>
          </a:r>
          <a:endParaRPr lang="en-US" sz="1300" kern="1200"/>
        </a:p>
      </dsp:txBody>
      <dsp:txXfrm>
        <a:off x="2190676" y="2032481"/>
        <a:ext cx="1155873" cy="1155873"/>
      </dsp:txXfrm>
    </dsp:sp>
    <dsp:sp modelId="{DA97544B-A5CD-4E96-B263-8A6857993ABF}">
      <dsp:nvSpPr>
        <dsp:cNvPr id="0" name=""/>
        <dsp:cNvSpPr/>
      </dsp:nvSpPr>
      <dsp:spPr>
        <a:xfrm>
          <a:off x="2680053" y="530831"/>
          <a:ext cx="1634651" cy="1634651"/>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AU" sz="1300" i="1" kern="1200" dirty="0" err="1"/>
            <a:t>ātma-nivedana</a:t>
          </a:r>
          <a:r>
            <a:rPr lang="en-AU" sz="1300" i="1" kern="1200" dirty="0"/>
            <a:t> — surrendering fully</a:t>
          </a:r>
          <a:endParaRPr lang="en-US" sz="1300" kern="1200" dirty="0"/>
        </a:p>
      </dsp:txBody>
      <dsp:txXfrm>
        <a:off x="2919442" y="770220"/>
        <a:ext cx="1155873" cy="11558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A52F49-E4F2-45F5-96C7-E33698CFFD45}">
      <dsp:nvSpPr>
        <dsp:cNvPr id="0" name=""/>
        <dsp:cNvSpPr/>
      </dsp:nvSpPr>
      <dsp:spPr>
        <a:xfrm>
          <a:off x="7162353" y="4852006"/>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27220" y="4889049"/>
        <a:ext cx="17354" cy="17354"/>
      </dsp:txXfrm>
    </dsp:sp>
    <dsp:sp modelId="{CDE990EB-4AF3-4401-9E29-FCDCABA14012}">
      <dsp:nvSpPr>
        <dsp:cNvPr id="0" name=""/>
        <dsp:cNvSpPr/>
      </dsp:nvSpPr>
      <dsp:spPr>
        <a:xfrm>
          <a:off x="5079828" y="4852006"/>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4695" y="4889049"/>
        <a:ext cx="17354" cy="17354"/>
      </dsp:txXfrm>
    </dsp:sp>
    <dsp:sp modelId="{87F1F5EA-D64C-4705-A748-5717587AE5FC}">
      <dsp:nvSpPr>
        <dsp:cNvPr id="0" name=""/>
        <dsp:cNvSpPr/>
      </dsp:nvSpPr>
      <dsp:spPr>
        <a:xfrm>
          <a:off x="2997304" y="4852006"/>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2170" y="4889049"/>
        <a:ext cx="17354" cy="17354"/>
      </dsp:txXfrm>
    </dsp:sp>
    <dsp:sp modelId="{D7ACE234-2A47-4008-934B-F03885FAA43A}">
      <dsp:nvSpPr>
        <dsp:cNvPr id="0" name=""/>
        <dsp:cNvSpPr/>
      </dsp:nvSpPr>
      <dsp:spPr>
        <a:xfrm>
          <a:off x="914779" y="2582928"/>
          <a:ext cx="347087" cy="2314798"/>
        </a:xfrm>
        <a:custGeom>
          <a:avLst/>
          <a:gdLst/>
          <a:ahLst/>
          <a:cxnLst/>
          <a:rect l="0" t="0" r="0" b="0"/>
          <a:pathLst>
            <a:path>
              <a:moveTo>
                <a:pt x="0" y="0"/>
              </a:moveTo>
              <a:lnTo>
                <a:pt x="173543" y="0"/>
              </a:lnTo>
              <a:lnTo>
                <a:pt x="173543" y="2314798"/>
              </a:lnTo>
              <a:lnTo>
                <a:pt x="347087" y="2314798"/>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029806" y="3681810"/>
        <a:ext cx="117033" cy="117033"/>
      </dsp:txXfrm>
    </dsp:sp>
    <dsp:sp modelId="{10BFD65A-B43E-42A6-AD06-5547378D37B2}">
      <dsp:nvSpPr>
        <dsp:cNvPr id="0" name=""/>
        <dsp:cNvSpPr/>
      </dsp:nvSpPr>
      <dsp:spPr>
        <a:xfrm>
          <a:off x="7162353" y="4190635"/>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27220" y="4227678"/>
        <a:ext cx="17354" cy="17354"/>
      </dsp:txXfrm>
    </dsp:sp>
    <dsp:sp modelId="{67A2F860-F50D-410E-978C-3BAB467ECE7F}">
      <dsp:nvSpPr>
        <dsp:cNvPr id="0" name=""/>
        <dsp:cNvSpPr/>
      </dsp:nvSpPr>
      <dsp:spPr>
        <a:xfrm>
          <a:off x="5079828" y="4190635"/>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4695" y="4227678"/>
        <a:ext cx="17354" cy="17354"/>
      </dsp:txXfrm>
    </dsp:sp>
    <dsp:sp modelId="{954194C3-4F32-4F7E-886F-C78A9830241D}">
      <dsp:nvSpPr>
        <dsp:cNvPr id="0" name=""/>
        <dsp:cNvSpPr/>
      </dsp:nvSpPr>
      <dsp:spPr>
        <a:xfrm>
          <a:off x="2997304" y="4190635"/>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2170" y="4227678"/>
        <a:ext cx="17354" cy="17354"/>
      </dsp:txXfrm>
    </dsp:sp>
    <dsp:sp modelId="{329CFE3A-A56D-46E9-9580-5EC0339CF2C6}">
      <dsp:nvSpPr>
        <dsp:cNvPr id="0" name=""/>
        <dsp:cNvSpPr/>
      </dsp:nvSpPr>
      <dsp:spPr>
        <a:xfrm>
          <a:off x="914779" y="2582928"/>
          <a:ext cx="347087" cy="1653427"/>
        </a:xfrm>
        <a:custGeom>
          <a:avLst/>
          <a:gdLst/>
          <a:ahLst/>
          <a:cxnLst/>
          <a:rect l="0" t="0" r="0" b="0"/>
          <a:pathLst>
            <a:path>
              <a:moveTo>
                <a:pt x="0" y="0"/>
              </a:moveTo>
              <a:lnTo>
                <a:pt x="173543" y="0"/>
              </a:lnTo>
              <a:lnTo>
                <a:pt x="173543" y="1653427"/>
              </a:lnTo>
              <a:lnTo>
                <a:pt x="347087" y="1653427"/>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1046086" y="3367405"/>
        <a:ext cx="84473" cy="84473"/>
      </dsp:txXfrm>
    </dsp:sp>
    <dsp:sp modelId="{90CEBBBF-5C58-4231-B275-0717291ABF83}">
      <dsp:nvSpPr>
        <dsp:cNvPr id="0" name=""/>
        <dsp:cNvSpPr/>
      </dsp:nvSpPr>
      <dsp:spPr>
        <a:xfrm>
          <a:off x="7162353" y="3529264"/>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27220" y="3566307"/>
        <a:ext cx="17354" cy="17354"/>
      </dsp:txXfrm>
    </dsp:sp>
    <dsp:sp modelId="{B00A06A3-272E-437D-B462-942556F5E0BF}">
      <dsp:nvSpPr>
        <dsp:cNvPr id="0" name=""/>
        <dsp:cNvSpPr/>
      </dsp:nvSpPr>
      <dsp:spPr>
        <a:xfrm>
          <a:off x="5079828" y="3529264"/>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4695" y="3566307"/>
        <a:ext cx="17354" cy="17354"/>
      </dsp:txXfrm>
    </dsp:sp>
    <dsp:sp modelId="{AA064952-F42F-48A0-A414-4E3D249B3312}">
      <dsp:nvSpPr>
        <dsp:cNvPr id="0" name=""/>
        <dsp:cNvSpPr/>
      </dsp:nvSpPr>
      <dsp:spPr>
        <a:xfrm>
          <a:off x="2997304" y="3529264"/>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2170" y="3566307"/>
        <a:ext cx="17354" cy="17354"/>
      </dsp:txXfrm>
    </dsp:sp>
    <dsp:sp modelId="{13937696-3D51-46A0-9C39-A64DB3EC64CB}">
      <dsp:nvSpPr>
        <dsp:cNvPr id="0" name=""/>
        <dsp:cNvSpPr/>
      </dsp:nvSpPr>
      <dsp:spPr>
        <a:xfrm>
          <a:off x="914779" y="2582928"/>
          <a:ext cx="347087" cy="992056"/>
        </a:xfrm>
        <a:custGeom>
          <a:avLst/>
          <a:gdLst/>
          <a:ahLst/>
          <a:cxnLst/>
          <a:rect l="0" t="0" r="0" b="0"/>
          <a:pathLst>
            <a:path>
              <a:moveTo>
                <a:pt x="0" y="0"/>
              </a:moveTo>
              <a:lnTo>
                <a:pt x="173543" y="0"/>
              </a:lnTo>
              <a:lnTo>
                <a:pt x="173543" y="992056"/>
              </a:lnTo>
              <a:lnTo>
                <a:pt x="347087" y="992056"/>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062047" y="3052681"/>
        <a:ext cx="52551" cy="52551"/>
      </dsp:txXfrm>
    </dsp:sp>
    <dsp:sp modelId="{87635391-496C-4D9D-90E6-06D158974E3F}">
      <dsp:nvSpPr>
        <dsp:cNvPr id="0" name=""/>
        <dsp:cNvSpPr/>
      </dsp:nvSpPr>
      <dsp:spPr>
        <a:xfrm>
          <a:off x="7162353" y="2867893"/>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27220" y="2904936"/>
        <a:ext cx="17354" cy="17354"/>
      </dsp:txXfrm>
    </dsp:sp>
    <dsp:sp modelId="{D4FB5942-A373-40A1-9649-ED34F0F02D49}">
      <dsp:nvSpPr>
        <dsp:cNvPr id="0" name=""/>
        <dsp:cNvSpPr/>
      </dsp:nvSpPr>
      <dsp:spPr>
        <a:xfrm>
          <a:off x="5079828" y="2867893"/>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4695" y="2904936"/>
        <a:ext cx="17354" cy="17354"/>
      </dsp:txXfrm>
    </dsp:sp>
    <dsp:sp modelId="{ACB7884E-ECFF-42AB-87D5-FEE30749DBB9}">
      <dsp:nvSpPr>
        <dsp:cNvPr id="0" name=""/>
        <dsp:cNvSpPr/>
      </dsp:nvSpPr>
      <dsp:spPr>
        <a:xfrm>
          <a:off x="2997304" y="2867893"/>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2170" y="2904936"/>
        <a:ext cx="17354" cy="17354"/>
      </dsp:txXfrm>
    </dsp:sp>
    <dsp:sp modelId="{CA8AE736-7FEE-4A1C-A1A6-113ACAA8F038}">
      <dsp:nvSpPr>
        <dsp:cNvPr id="0" name=""/>
        <dsp:cNvSpPr/>
      </dsp:nvSpPr>
      <dsp:spPr>
        <a:xfrm>
          <a:off x="914779" y="2582928"/>
          <a:ext cx="347087" cy="330685"/>
        </a:xfrm>
        <a:custGeom>
          <a:avLst/>
          <a:gdLst/>
          <a:ahLst/>
          <a:cxnLst/>
          <a:rect l="0" t="0" r="0" b="0"/>
          <a:pathLst>
            <a:path>
              <a:moveTo>
                <a:pt x="0" y="0"/>
              </a:moveTo>
              <a:lnTo>
                <a:pt x="173543" y="0"/>
              </a:lnTo>
              <a:lnTo>
                <a:pt x="173543" y="330685"/>
              </a:lnTo>
              <a:lnTo>
                <a:pt x="347087" y="330685"/>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076337" y="2736286"/>
        <a:ext cx="23969" cy="23969"/>
      </dsp:txXfrm>
    </dsp:sp>
    <dsp:sp modelId="{650CDE34-F521-4E3F-815F-7249DB4E2575}">
      <dsp:nvSpPr>
        <dsp:cNvPr id="0" name=""/>
        <dsp:cNvSpPr/>
      </dsp:nvSpPr>
      <dsp:spPr>
        <a:xfrm>
          <a:off x="7162353" y="2206523"/>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27220" y="2243565"/>
        <a:ext cx="17354" cy="17354"/>
      </dsp:txXfrm>
    </dsp:sp>
    <dsp:sp modelId="{B4D9CE9B-122A-4A34-8871-901ADA612EB8}">
      <dsp:nvSpPr>
        <dsp:cNvPr id="0" name=""/>
        <dsp:cNvSpPr/>
      </dsp:nvSpPr>
      <dsp:spPr>
        <a:xfrm>
          <a:off x="5079828" y="2206523"/>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4695" y="2243565"/>
        <a:ext cx="17354" cy="17354"/>
      </dsp:txXfrm>
    </dsp:sp>
    <dsp:sp modelId="{83DF6FC0-726D-4DCA-8A98-EE7DAF82AD02}">
      <dsp:nvSpPr>
        <dsp:cNvPr id="0" name=""/>
        <dsp:cNvSpPr/>
      </dsp:nvSpPr>
      <dsp:spPr>
        <a:xfrm>
          <a:off x="2997304" y="2206523"/>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2170" y="2243565"/>
        <a:ext cx="17354" cy="17354"/>
      </dsp:txXfrm>
    </dsp:sp>
    <dsp:sp modelId="{E568AAAC-CF98-4508-8CC2-5DB94B4869EF}">
      <dsp:nvSpPr>
        <dsp:cNvPr id="0" name=""/>
        <dsp:cNvSpPr/>
      </dsp:nvSpPr>
      <dsp:spPr>
        <a:xfrm>
          <a:off x="914779" y="2252243"/>
          <a:ext cx="347087" cy="330685"/>
        </a:xfrm>
        <a:custGeom>
          <a:avLst/>
          <a:gdLst/>
          <a:ahLst/>
          <a:cxnLst/>
          <a:rect l="0" t="0" r="0" b="0"/>
          <a:pathLst>
            <a:path>
              <a:moveTo>
                <a:pt x="0" y="330685"/>
              </a:moveTo>
              <a:lnTo>
                <a:pt x="173543" y="330685"/>
              </a:lnTo>
              <a:lnTo>
                <a:pt x="173543" y="0"/>
              </a:lnTo>
              <a:lnTo>
                <a:pt x="347087"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076337" y="2405600"/>
        <a:ext cx="23969" cy="23969"/>
      </dsp:txXfrm>
    </dsp:sp>
    <dsp:sp modelId="{4517E2ED-BCF6-46A5-86D8-942B4AC1C23C}">
      <dsp:nvSpPr>
        <dsp:cNvPr id="0" name=""/>
        <dsp:cNvSpPr/>
      </dsp:nvSpPr>
      <dsp:spPr>
        <a:xfrm>
          <a:off x="7162353" y="1545152"/>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27220" y="1582194"/>
        <a:ext cx="17354" cy="17354"/>
      </dsp:txXfrm>
    </dsp:sp>
    <dsp:sp modelId="{2633F9CA-E68D-4E00-9D1B-5B235298F122}">
      <dsp:nvSpPr>
        <dsp:cNvPr id="0" name=""/>
        <dsp:cNvSpPr/>
      </dsp:nvSpPr>
      <dsp:spPr>
        <a:xfrm>
          <a:off x="5079828" y="1545152"/>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4695" y="1582194"/>
        <a:ext cx="17354" cy="17354"/>
      </dsp:txXfrm>
    </dsp:sp>
    <dsp:sp modelId="{86728F27-221A-416E-8FAD-CF1C844A9109}">
      <dsp:nvSpPr>
        <dsp:cNvPr id="0" name=""/>
        <dsp:cNvSpPr/>
      </dsp:nvSpPr>
      <dsp:spPr>
        <a:xfrm>
          <a:off x="2997304" y="1545152"/>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2170" y="1582194"/>
        <a:ext cx="17354" cy="17354"/>
      </dsp:txXfrm>
    </dsp:sp>
    <dsp:sp modelId="{FF04AEF4-5BBA-4B91-8F36-CC413C30369C}">
      <dsp:nvSpPr>
        <dsp:cNvPr id="0" name=""/>
        <dsp:cNvSpPr/>
      </dsp:nvSpPr>
      <dsp:spPr>
        <a:xfrm>
          <a:off x="914779" y="1590872"/>
          <a:ext cx="347087" cy="992056"/>
        </a:xfrm>
        <a:custGeom>
          <a:avLst/>
          <a:gdLst/>
          <a:ahLst/>
          <a:cxnLst/>
          <a:rect l="0" t="0" r="0" b="0"/>
          <a:pathLst>
            <a:path>
              <a:moveTo>
                <a:pt x="0" y="992056"/>
              </a:moveTo>
              <a:lnTo>
                <a:pt x="173543" y="992056"/>
              </a:lnTo>
              <a:lnTo>
                <a:pt x="173543" y="0"/>
              </a:lnTo>
              <a:lnTo>
                <a:pt x="347087"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062047" y="2060624"/>
        <a:ext cx="52551" cy="52551"/>
      </dsp:txXfrm>
    </dsp:sp>
    <dsp:sp modelId="{7A3663FA-D16F-4912-BB83-6D0428EA7B10}">
      <dsp:nvSpPr>
        <dsp:cNvPr id="0" name=""/>
        <dsp:cNvSpPr/>
      </dsp:nvSpPr>
      <dsp:spPr>
        <a:xfrm>
          <a:off x="7162353" y="883781"/>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27220" y="920823"/>
        <a:ext cx="17354" cy="17354"/>
      </dsp:txXfrm>
    </dsp:sp>
    <dsp:sp modelId="{26D477A9-0342-4AB7-8897-79177D71D2DA}">
      <dsp:nvSpPr>
        <dsp:cNvPr id="0" name=""/>
        <dsp:cNvSpPr/>
      </dsp:nvSpPr>
      <dsp:spPr>
        <a:xfrm>
          <a:off x="5079828" y="883781"/>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4695" y="920823"/>
        <a:ext cx="17354" cy="17354"/>
      </dsp:txXfrm>
    </dsp:sp>
    <dsp:sp modelId="{5BDD48F0-E054-4FB0-A15F-BEAF0D24C898}">
      <dsp:nvSpPr>
        <dsp:cNvPr id="0" name=""/>
        <dsp:cNvSpPr/>
      </dsp:nvSpPr>
      <dsp:spPr>
        <a:xfrm>
          <a:off x="2997304" y="883781"/>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2170" y="920823"/>
        <a:ext cx="17354" cy="17354"/>
      </dsp:txXfrm>
    </dsp:sp>
    <dsp:sp modelId="{736A45F3-DF39-4096-BBB6-9731BB7E4215}">
      <dsp:nvSpPr>
        <dsp:cNvPr id="0" name=""/>
        <dsp:cNvSpPr/>
      </dsp:nvSpPr>
      <dsp:spPr>
        <a:xfrm>
          <a:off x="914779" y="929501"/>
          <a:ext cx="347087" cy="1653427"/>
        </a:xfrm>
        <a:custGeom>
          <a:avLst/>
          <a:gdLst/>
          <a:ahLst/>
          <a:cxnLst/>
          <a:rect l="0" t="0" r="0" b="0"/>
          <a:pathLst>
            <a:path>
              <a:moveTo>
                <a:pt x="0" y="1653427"/>
              </a:moveTo>
              <a:lnTo>
                <a:pt x="173543" y="1653427"/>
              </a:lnTo>
              <a:lnTo>
                <a:pt x="173543" y="0"/>
              </a:lnTo>
              <a:lnTo>
                <a:pt x="347087"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1046086" y="1713978"/>
        <a:ext cx="84473" cy="84473"/>
      </dsp:txXfrm>
    </dsp:sp>
    <dsp:sp modelId="{BB7ACFDB-D54E-4D25-9E0D-0F259DC0625B}">
      <dsp:nvSpPr>
        <dsp:cNvPr id="0" name=""/>
        <dsp:cNvSpPr/>
      </dsp:nvSpPr>
      <dsp:spPr>
        <a:xfrm>
          <a:off x="7162353" y="222410"/>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327220" y="259452"/>
        <a:ext cx="17354" cy="17354"/>
      </dsp:txXfrm>
    </dsp:sp>
    <dsp:sp modelId="{C7B06A24-A00C-4A85-B983-A790385422DB}">
      <dsp:nvSpPr>
        <dsp:cNvPr id="0" name=""/>
        <dsp:cNvSpPr/>
      </dsp:nvSpPr>
      <dsp:spPr>
        <a:xfrm>
          <a:off x="5079828" y="222410"/>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44695" y="259452"/>
        <a:ext cx="17354" cy="17354"/>
      </dsp:txXfrm>
    </dsp:sp>
    <dsp:sp modelId="{B6CC7DB5-373B-4161-AC3F-E862F0EFB66B}">
      <dsp:nvSpPr>
        <dsp:cNvPr id="0" name=""/>
        <dsp:cNvSpPr/>
      </dsp:nvSpPr>
      <dsp:spPr>
        <a:xfrm>
          <a:off x="2997304" y="222410"/>
          <a:ext cx="347087" cy="91440"/>
        </a:xfrm>
        <a:custGeom>
          <a:avLst/>
          <a:gdLst/>
          <a:ahLst/>
          <a:cxnLst/>
          <a:rect l="0" t="0" r="0" b="0"/>
          <a:pathLst>
            <a:path>
              <a:moveTo>
                <a:pt x="0" y="45720"/>
              </a:moveTo>
              <a:lnTo>
                <a:pt x="347087" y="45720"/>
              </a:lnTo>
            </a:path>
          </a:pathLst>
        </a:custGeom>
        <a:noFill/>
        <a:ln w="12700" cap="flat" cmpd="sng" algn="ctr">
          <a:solidFill>
            <a:schemeClr val="dk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62170" y="259452"/>
        <a:ext cx="17354" cy="17354"/>
      </dsp:txXfrm>
    </dsp:sp>
    <dsp:sp modelId="{CD32F180-C594-4F8E-9D18-BC231122B3A8}">
      <dsp:nvSpPr>
        <dsp:cNvPr id="0" name=""/>
        <dsp:cNvSpPr/>
      </dsp:nvSpPr>
      <dsp:spPr>
        <a:xfrm>
          <a:off x="914779" y="268130"/>
          <a:ext cx="347087" cy="2314798"/>
        </a:xfrm>
        <a:custGeom>
          <a:avLst/>
          <a:gdLst/>
          <a:ahLst/>
          <a:cxnLst/>
          <a:rect l="0" t="0" r="0" b="0"/>
          <a:pathLst>
            <a:path>
              <a:moveTo>
                <a:pt x="0" y="2314798"/>
              </a:moveTo>
              <a:lnTo>
                <a:pt x="173543" y="2314798"/>
              </a:lnTo>
              <a:lnTo>
                <a:pt x="173543" y="0"/>
              </a:lnTo>
              <a:lnTo>
                <a:pt x="347087" y="0"/>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029806" y="1367012"/>
        <a:ext cx="117033" cy="117033"/>
      </dsp:txXfrm>
    </dsp:sp>
    <dsp:sp modelId="{6747A10E-6E03-46B6-A301-1CBFA33ACF89}">
      <dsp:nvSpPr>
        <dsp:cNvPr id="0" name=""/>
        <dsp:cNvSpPr/>
      </dsp:nvSpPr>
      <dsp:spPr>
        <a:xfrm rot="16200000">
          <a:off x="-742129" y="2318380"/>
          <a:ext cx="2784719"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latin typeface="ScaGoudy" panose="00000400000000000000" pitchFamily="2" charset="0"/>
            </a:rPr>
            <a:t>aṣṭa</a:t>
          </a:r>
          <a:r>
            <a:rPr lang="en-US" sz="1700" kern="1200" dirty="0">
              <a:latin typeface="ScaGoudy" panose="00000400000000000000" pitchFamily="2" charset="0"/>
            </a:rPr>
            <a:t> </a:t>
          </a:r>
          <a:r>
            <a:rPr lang="en-US" sz="1700" kern="1200" dirty="0" err="1">
              <a:latin typeface="ScaGoudy" panose="00000400000000000000" pitchFamily="2" charset="0"/>
            </a:rPr>
            <a:t>kāla</a:t>
          </a:r>
          <a:r>
            <a:rPr lang="en-US" sz="1700" kern="1200" dirty="0">
              <a:latin typeface="ScaGoudy" panose="00000400000000000000" pitchFamily="2" charset="0"/>
            </a:rPr>
            <a:t> </a:t>
          </a:r>
          <a:r>
            <a:rPr lang="en-US" sz="1700" kern="1200" dirty="0" err="1">
              <a:latin typeface="ScaGoudy" panose="00000400000000000000" pitchFamily="2" charset="0"/>
            </a:rPr>
            <a:t>bhajana</a:t>
          </a:r>
          <a:r>
            <a:rPr lang="en-US" sz="1700" kern="1200" dirty="0">
              <a:latin typeface="ScaGoudy" panose="00000400000000000000" pitchFamily="2" charset="0"/>
            </a:rPr>
            <a:t> (</a:t>
          </a:r>
          <a:r>
            <a:rPr lang="en-US" sz="1700" kern="1200" dirty="0" err="1">
              <a:latin typeface="ScaGoudy" panose="00000400000000000000" pitchFamily="2" charset="0"/>
            </a:rPr>
            <a:t>aṣṭa</a:t>
          </a:r>
          <a:r>
            <a:rPr lang="en-US" sz="1700" kern="1200" dirty="0">
              <a:latin typeface="ScaGoudy" panose="00000400000000000000" pitchFamily="2" charset="0"/>
            </a:rPr>
            <a:t> </a:t>
          </a:r>
          <a:r>
            <a:rPr lang="en-US" sz="1700" kern="1200" dirty="0" err="1">
              <a:latin typeface="ScaGoudy" panose="00000400000000000000" pitchFamily="2" charset="0"/>
            </a:rPr>
            <a:t>yāma</a:t>
          </a:r>
          <a:r>
            <a:rPr lang="en-US" sz="1700" kern="1200" dirty="0">
              <a:latin typeface="ScaGoudy" panose="00000400000000000000" pitchFamily="2" charset="0"/>
            </a:rPr>
            <a:t>)</a:t>
          </a:r>
        </a:p>
      </dsp:txBody>
      <dsp:txXfrm>
        <a:off x="-742129" y="2318380"/>
        <a:ext cx="2784719" cy="529096"/>
      </dsp:txXfrm>
    </dsp:sp>
    <dsp:sp modelId="{167ACAAE-15C2-40E9-8F1D-84C22477BE26}">
      <dsp:nvSpPr>
        <dsp:cNvPr id="0" name=""/>
        <dsp:cNvSpPr/>
      </dsp:nvSpPr>
      <dsp:spPr>
        <a:xfrm>
          <a:off x="1261866" y="3581"/>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dirty="0">
              <a:latin typeface="ScaGoudy" panose="00000400000000000000" pitchFamily="2" charset="0"/>
            </a:rPr>
            <a:t>Hare</a:t>
          </a:r>
          <a:r>
            <a:rPr lang="en-US" sz="1200" b="0" i="0" kern="1200" dirty="0">
              <a:latin typeface="ScaGoudy" panose="00000400000000000000" pitchFamily="2" charset="0"/>
            </a:rPr>
            <a:t> </a:t>
          </a:r>
          <a:r>
            <a:rPr lang="en-US" sz="1200" b="0" i="1" kern="1200" dirty="0" err="1">
              <a:latin typeface="ScaGoudy" panose="00000400000000000000" pitchFamily="2" charset="0"/>
            </a:rPr>
            <a:t>Kṛṣṇa</a:t>
          </a:r>
          <a:endParaRPr lang="en-US" sz="1200" kern="1200" dirty="0">
            <a:latin typeface="ScaGoudy" panose="00000400000000000000" pitchFamily="2" charset="0"/>
          </a:endParaRPr>
        </a:p>
      </dsp:txBody>
      <dsp:txXfrm>
        <a:off x="1261866" y="3581"/>
        <a:ext cx="1735437" cy="529096"/>
      </dsp:txXfrm>
    </dsp:sp>
    <dsp:sp modelId="{1C593B20-7EE5-4489-AD7B-D4C0D6CA375F}">
      <dsp:nvSpPr>
        <dsp:cNvPr id="0" name=""/>
        <dsp:cNvSpPr/>
      </dsp:nvSpPr>
      <dsp:spPr>
        <a:xfrm>
          <a:off x="3344391" y="3581"/>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ceto-darpaṇa-mārjanaḿ</a:t>
          </a:r>
        </a:p>
      </dsp:txBody>
      <dsp:txXfrm>
        <a:off x="3344391" y="3581"/>
        <a:ext cx="1735437" cy="529096"/>
      </dsp:txXfrm>
    </dsp:sp>
    <dsp:sp modelId="{87B6D37D-2EAC-4F72-85BC-BA21A05169FA}">
      <dsp:nvSpPr>
        <dsp:cNvPr id="0" name=""/>
        <dsp:cNvSpPr/>
      </dsp:nvSpPr>
      <dsp:spPr>
        <a:xfrm>
          <a:off x="5426916" y="3581"/>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dirty="0">
              <a:latin typeface="ScaGoudy" panose="00000400000000000000" pitchFamily="2" charset="0"/>
            </a:rPr>
            <a:t>sraddha</a:t>
          </a:r>
          <a:r>
            <a:rPr lang="en-US" sz="1200" b="0" i="0" kern="1200" dirty="0">
              <a:latin typeface="ScaGoudy" panose="00000400000000000000" pitchFamily="2" charset="0"/>
            </a:rPr>
            <a:t> </a:t>
          </a:r>
          <a:endParaRPr lang="en-US" sz="1200" kern="1200" dirty="0">
            <a:latin typeface="ScaGoudy" panose="00000400000000000000" pitchFamily="2" charset="0"/>
          </a:endParaRPr>
        </a:p>
      </dsp:txBody>
      <dsp:txXfrm>
        <a:off x="5426916" y="3581"/>
        <a:ext cx="1735437" cy="529096"/>
      </dsp:txXfrm>
    </dsp:sp>
    <dsp:sp modelId="{7049595D-FBCC-40EA-AC81-AACB86A61341}">
      <dsp:nvSpPr>
        <dsp:cNvPr id="0" name=""/>
        <dsp:cNvSpPr/>
      </dsp:nvSpPr>
      <dsp:spPr>
        <a:xfrm>
          <a:off x="7509441" y="3581"/>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caGoudy" panose="00000400000000000000" pitchFamily="2" charset="0"/>
            </a:rPr>
            <a:t>1) Prathama-</a:t>
          </a:r>
          <a:r>
            <a:rPr lang="en-US" sz="1200" kern="1200" dirty="0" err="1">
              <a:latin typeface="ScaGoudy" panose="00000400000000000000" pitchFamily="2" charset="0"/>
            </a:rPr>
            <a:t>yāma</a:t>
          </a:r>
          <a:r>
            <a:rPr lang="en-US" sz="1200" kern="1200" dirty="0">
              <a:latin typeface="ScaGoudy" panose="00000400000000000000" pitchFamily="2" charset="0"/>
            </a:rPr>
            <a:t> </a:t>
          </a:r>
          <a:r>
            <a:rPr lang="en-US" sz="1200" kern="1200" dirty="0" err="1">
              <a:latin typeface="ScaGoudy" panose="00000400000000000000" pitchFamily="2" charset="0"/>
            </a:rPr>
            <a:t>S</a:t>
          </a:r>
          <a:r>
            <a:rPr lang="en-US" sz="1200" b="0" i="1" kern="1200" dirty="0" err="1">
              <a:latin typeface="ScaGoudy" panose="00000400000000000000" pitchFamily="2" charset="0"/>
            </a:rPr>
            <a:t>ādhana</a:t>
          </a:r>
          <a:r>
            <a:rPr lang="en-US" sz="1200" b="0" i="1" kern="1200" dirty="0">
              <a:latin typeface="ScaGoudy" panose="00000400000000000000" pitchFamily="2" charset="0"/>
            </a:rPr>
            <a:t> (</a:t>
          </a:r>
          <a:r>
            <a:rPr lang="en-US" sz="1200" kern="1200" dirty="0">
              <a:latin typeface="ScaGoudy" panose="00000400000000000000" pitchFamily="2" charset="0"/>
            </a:rPr>
            <a:t>End of Night)</a:t>
          </a:r>
        </a:p>
      </dsp:txBody>
      <dsp:txXfrm>
        <a:off x="7509441" y="3581"/>
        <a:ext cx="1735437" cy="529096"/>
      </dsp:txXfrm>
    </dsp:sp>
    <dsp:sp modelId="{DDAA5685-6099-4CA0-992E-C06C32AE409F}">
      <dsp:nvSpPr>
        <dsp:cNvPr id="0" name=""/>
        <dsp:cNvSpPr/>
      </dsp:nvSpPr>
      <dsp:spPr>
        <a:xfrm>
          <a:off x="1261866" y="664952"/>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Hare</a:t>
          </a:r>
          <a:r>
            <a:rPr lang="en-US" sz="1200" b="0" i="0" kern="1200">
              <a:latin typeface="ScaGoudy" panose="00000400000000000000" pitchFamily="2" charset="0"/>
            </a:rPr>
            <a:t> </a:t>
          </a:r>
          <a:r>
            <a:rPr lang="en-US" sz="1200" b="0" i="1" kern="1200">
              <a:latin typeface="ScaGoudy" panose="00000400000000000000" pitchFamily="2" charset="0"/>
            </a:rPr>
            <a:t>Kṛṣṇa</a:t>
          </a:r>
          <a:endParaRPr lang="en-US" sz="1200" kern="1200">
            <a:latin typeface="ScaGoudy" panose="00000400000000000000" pitchFamily="2" charset="0"/>
          </a:endParaRPr>
        </a:p>
      </dsp:txBody>
      <dsp:txXfrm>
        <a:off x="1261866" y="664952"/>
        <a:ext cx="1735437" cy="529096"/>
      </dsp:txXfrm>
    </dsp:sp>
    <dsp:sp modelId="{C9ACF823-4F1A-4FE6-A672-5915DDBFF644}">
      <dsp:nvSpPr>
        <dsp:cNvPr id="0" name=""/>
        <dsp:cNvSpPr/>
      </dsp:nvSpPr>
      <dsp:spPr>
        <a:xfrm>
          <a:off x="3344391" y="664952"/>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nāmnām akāri...</a:t>
          </a:r>
        </a:p>
      </dsp:txBody>
      <dsp:txXfrm>
        <a:off x="3344391" y="664952"/>
        <a:ext cx="1735437" cy="529096"/>
      </dsp:txXfrm>
    </dsp:sp>
    <dsp:sp modelId="{FFE8CDB0-F807-45F0-99DC-0929CEBAE644}">
      <dsp:nvSpPr>
        <dsp:cNvPr id="0" name=""/>
        <dsp:cNvSpPr/>
      </dsp:nvSpPr>
      <dsp:spPr>
        <a:xfrm>
          <a:off x="5426916" y="664952"/>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sadhu-</a:t>
          </a:r>
          <a:r>
            <a:rPr lang="en-US" sz="1200" b="0" i="1" kern="1200">
              <a:latin typeface="ScaGoudy" panose="00000400000000000000" pitchFamily="2" charset="0"/>
            </a:rPr>
            <a:t>saṅge</a:t>
          </a:r>
          <a:r>
            <a:rPr lang="en-US" sz="1200" b="0" i="0" kern="1200">
              <a:latin typeface="ScaGoudy" panose="00000400000000000000" pitchFamily="2" charset="0"/>
            </a:rPr>
            <a:t> &amp; a</a:t>
          </a:r>
          <a:r>
            <a:rPr lang="en-US" sz="1200" kern="1200">
              <a:latin typeface="ScaGoudy" panose="00000400000000000000" pitchFamily="2" charset="0"/>
            </a:rPr>
            <a:t>nartha-nivṛtti</a:t>
          </a:r>
        </a:p>
      </dsp:txBody>
      <dsp:txXfrm>
        <a:off x="5426916" y="664952"/>
        <a:ext cx="1735437" cy="529096"/>
      </dsp:txXfrm>
    </dsp:sp>
    <dsp:sp modelId="{159C416D-7C77-4B7A-A0C8-FC4512A2BE85}">
      <dsp:nvSpPr>
        <dsp:cNvPr id="0" name=""/>
        <dsp:cNvSpPr/>
      </dsp:nvSpPr>
      <dsp:spPr>
        <a:xfrm>
          <a:off x="7509441" y="664952"/>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caGoudy" panose="00000400000000000000" pitchFamily="2" charset="0"/>
            </a:rPr>
            <a:t>2) </a:t>
          </a:r>
          <a:r>
            <a:rPr lang="en-US" sz="1200" kern="1200" dirty="0" err="1">
              <a:latin typeface="ScaGoudy" panose="00000400000000000000" pitchFamily="2" charset="0"/>
            </a:rPr>
            <a:t>D</a:t>
          </a:r>
          <a:r>
            <a:rPr lang="en-US" sz="1200" b="0" i="1" kern="1200" dirty="0" err="1">
              <a:latin typeface="ScaGoudy" panose="00000400000000000000" pitchFamily="2" charset="0"/>
            </a:rPr>
            <a:t>vitīya</a:t>
          </a:r>
          <a:r>
            <a:rPr lang="en-US" sz="1200" kern="1200" dirty="0" err="1">
              <a:latin typeface="ScaGoudy" panose="00000400000000000000" pitchFamily="2" charset="0"/>
            </a:rPr>
            <a:t>-yāma</a:t>
          </a:r>
          <a:r>
            <a:rPr lang="en-US" sz="1200" kern="1200" dirty="0">
              <a:latin typeface="ScaGoudy" panose="00000400000000000000" pitchFamily="2" charset="0"/>
            </a:rPr>
            <a:t> </a:t>
          </a:r>
          <a:r>
            <a:rPr lang="en-US" sz="1200" kern="1200" dirty="0" err="1">
              <a:latin typeface="ScaGoudy" panose="00000400000000000000" pitchFamily="2" charset="0"/>
            </a:rPr>
            <a:t>S</a:t>
          </a:r>
          <a:r>
            <a:rPr lang="en-US" sz="1200" b="0" i="1" kern="1200" dirty="0" err="1">
              <a:latin typeface="ScaGoudy" panose="00000400000000000000" pitchFamily="2" charset="0"/>
            </a:rPr>
            <a:t>ādhana</a:t>
          </a:r>
          <a:r>
            <a:rPr lang="en-US" sz="1200" kern="1200" dirty="0">
              <a:latin typeface="ScaGoudy" panose="00000400000000000000" pitchFamily="2" charset="0"/>
            </a:rPr>
            <a:t> (Morning)</a:t>
          </a:r>
        </a:p>
      </dsp:txBody>
      <dsp:txXfrm>
        <a:off x="7509441" y="664952"/>
        <a:ext cx="1735437" cy="529096"/>
      </dsp:txXfrm>
    </dsp:sp>
    <dsp:sp modelId="{187D153C-19D0-4E03-9295-5AA9DF247ADB}">
      <dsp:nvSpPr>
        <dsp:cNvPr id="0" name=""/>
        <dsp:cNvSpPr/>
      </dsp:nvSpPr>
      <dsp:spPr>
        <a:xfrm>
          <a:off x="1261866" y="1326323"/>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Kṛṣṇa</a:t>
          </a:r>
          <a:r>
            <a:rPr lang="en-US" sz="1200" b="0" i="0" kern="1200">
              <a:latin typeface="ScaGoudy" panose="00000400000000000000" pitchFamily="2" charset="0"/>
            </a:rPr>
            <a:t> </a:t>
          </a:r>
          <a:r>
            <a:rPr lang="en-US" sz="1200" b="0" i="1" kern="1200">
              <a:latin typeface="ScaGoudy" panose="00000400000000000000" pitchFamily="2" charset="0"/>
            </a:rPr>
            <a:t>Kṛṣṇa</a:t>
          </a:r>
          <a:endParaRPr lang="en-US" sz="1200" kern="1200">
            <a:latin typeface="ScaGoudy" panose="00000400000000000000" pitchFamily="2" charset="0"/>
          </a:endParaRPr>
        </a:p>
      </dsp:txBody>
      <dsp:txXfrm>
        <a:off x="1261866" y="1326323"/>
        <a:ext cx="1735437" cy="529096"/>
      </dsp:txXfrm>
    </dsp:sp>
    <dsp:sp modelId="{E01007DC-4B2C-4DBA-A9EB-C7FEAFA4ABEB}">
      <dsp:nvSpPr>
        <dsp:cNvPr id="0" name=""/>
        <dsp:cNvSpPr/>
      </dsp:nvSpPr>
      <dsp:spPr>
        <a:xfrm>
          <a:off x="3344391" y="1326323"/>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tṛṇād api su-nīcena...</a:t>
          </a:r>
        </a:p>
      </dsp:txBody>
      <dsp:txXfrm>
        <a:off x="3344391" y="1326323"/>
        <a:ext cx="1735437" cy="529096"/>
      </dsp:txXfrm>
    </dsp:sp>
    <dsp:sp modelId="{1CAE9EC8-72AF-4ED9-9CDB-EED2525D8B08}">
      <dsp:nvSpPr>
        <dsp:cNvPr id="0" name=""/>
        <dsp:cNvSpPr/>
      </dsp:nvSpPr>
      <dsp:spPr>
        <a:xfrm>
          <a:off x="5426916" y="1326323"/>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Nistha-bhajana</a:t>
          </a:r>
        </a:p>
      </dsp:txBody>
      <dsp:txXfrm>
        <a:off x="5426916" y="1326323"/>
        <a:ext cx="1735437" cy="529096"/>
      </dsp:txXfrm>
    </dsp:sp>
    <dsp:sp modelId="{073B5486-ADFE-4D23-938F-63752568D26F}">
      <dsp:nvSpPr>
        <dsp:cNvPr id="0" name=""/>
        <dsp:cNvSpPr/>
      </dsp:nvSpPr>
      <dsp:spPr>
        <a:xfrm>
          <a:off x="7509441" y="1326323"/>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caGoudy" panose="00000400000000000000" pitchFamily="2" charset="0"/>
            </a:rPr>
            <a:t>3) </a:t>
          </a:r>
          <a:r>
            <a:rPr lang="en-US" sz="1200" kern="1200" dirty="0" err="1">
              <a:latin typeface="ScaGoudy" panose="00000400000000000000" pitchFamily="2" charset="0"/>
            </a:rPr>
            <a:t>Trtiya-yāma</a:t>
          </a:r>
          <a:r>
            <a:rPr lang="en-US" sz="1200" kern="1200" dirty="0">
              <a:latin typeface="ScaGoudy" panose="00000400000000000000" pitchFamily="2" charset="0"/>
            </a:rPr>
            <a:t> </a:t>
          </a:r>
          <a:r>
            <a:rPr lang="en-US" sz="1200" kern="1200" dirty="0" err="1">
              <a:latin typeface="ScaGoudy" panose="00000400000000000000" pitchFamily="2" charset="0"/>
            </a:rPr>
            <a:t>S</a:t>
          </a:r>
          <a:r>
            <a:rPr lang="en-US" sz="1200" b="0" i="1" kern="1200" dirty="0" err="1">
              <a:latin typeface="ScaGoudy" panose="00000400000000000000" pitchFamily="2" charset="0"/>
            </a:rPr>
            <a:t>ādhana</a:t>
          </a:r>
          <a:r>
            <a:rPr lang="en-US" sz="1200" kern="1200" dirty="0">
              <a:latin typeface="ScaGoudy" panose="00000400000000000000" pitchFamily="2" charset="0"/>
            </a:rPr>
            <a:t> (Forenoon)</a:t>
          </a:r>
        </a:p>
      </dsp:txBody>
      <dsp:txXfrm>
        <a:off x="7509441" y="1326323"/>
        <a:ext cx="1735437" cy="529096"/>
      </dsp:txXfrm>
    </dsp:sp>
    <dsp:sp modelId="{31186EF7-0CAE-4D09-8F7F-737BFF1A090D}">
      <dsp:nvSpPr>
        <dsp:cNvPr id="0" name=""/>
        <dsp:cNvSpPr/>
      </dsp:nvSpPr>
      <dsp:spPr>
        <a:xfrm>
          <a:off x="1261866" y="1987694"/>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Hare</a:t>
          </a:r>
          <a:r>
            <a:rPr lang="en-US" sz="1200" b="0" i="0" kern="1200">
              <a:latin typeface="ScaGoudy" panose="00000400000000000000" pitchFamily="2" charset="0"/>
            </a:rPr>
            <a:t> </a:t>
          </a:r>
          <a:r>
            <a:rPr lang="en-US" sz="1200" b="0" i="1" kern="1200">
              <a:latin typeface="ScaGoudy" panose="00000400000000000000" pitchFamily="2" charset="0"/>
            </a:rPr>
            <a:t>Hare</a:t>
          </a:r>
          <a:endParaRPr lang="en-US" sz="1200" kern="1200">
            <a:latin typeface="ScaGoudy" panose="00000400000000000000" pitchFamily="2" charset="0"/>
          </a:endParaRPr>
        </a:p>
      </dsp:txBody>
      <dsp:txXfrm>
        <a:off x="1261866" y="1987694"/>
        <a:ext cx="1735437" cy="529096"/>
      </dsp:txXfrm>
    </dsp:sp>
    <dsp:sp modelId="{112A9116-C159-4768-973E-7F36A3EFA9DB}">
      <dsp:nvSpPr>
        <dsp:cNvPr id="0" name=""/>
        <dsp:cNvSpPr/>
      </dsp:nvSpPr>
      <dsp:spPr>
        <a:xfrm>
          <a:off x="3344391" y="1987694"/>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na dhanaḿ na janaḿ...</a:t>
          </a:r>
        </a:p>
      </dsp:txBody>
      <dsp:txXfrm>
        <a:off x="3344391" y="1987694"/>
        <a:ext cx="1735437" cy="529096"/>
      </dsp:txXfrm>
    </dsp:sp>
    <dsp:sp modelId="{D7BFDB2D-9FE6-481B-96F8-E7579CF91818}">
      <dsp:nvSpPr>
        <dsp:cNvPr id="0" name=""/>
        <dsp:cNvSpPr/>
      </dsp:nvSpPr>
      <dsp:spPr>
        <a:xfrm>
          <a:off x="5426916" y="1987694"/>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Ruci-bhajana</a:t>
          </a:r>
        </a:p>
      </dsp:txBody>
      <dsp:txXfrm>
        <a:off x="5426916" y="1987694"/>
        <a:ext cx="1735437" cy="529096"/>
      </dsp:txXfrm>
    </dsp:sp>
    <dsp:sp modelId="{8D14566B-D2B0-47F6-9718-EF3DDDDDA9D8}">
      <dsp:nvSpPr>
        <dsp:cNvPr id="0" name=""/>
        <dsp:cNvSpPr/>
      </dsp:nvSpPr>
      <dsp:spPr>
        <a:xfrm>
          <a:off x="7509441" y="1987694"/>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ScaGoudy" panose="00000400000000000000" pitchFamily="2" charset="0"/>
            </a:rPr>
            <a:t>4) </a:t>
          </a:r>
          <a:r>
            <a:rPr lang="en-US" sz="1200" kern="1200" dirty="0" err="1">
              <a:latin typeface="ScaGoudy" panose="00000400000000000000" pitchFamily="2" charset="0"/>
            </a:rPr>
            <a:t>Caturtha-yāma</a:t>
          </a:r>
          <a:r>
            <a:rPr lang="en-US" sz="1200" kern="1200" dirty="0">
              <a:latin typeface="ScaGoudy" panose="00000400000000000000" pitchFamily="2" charset="0"/>
            </a:rPr>
            <a:t> </a:t>
          </a:r>
          <a:r>
            <a:rPr lang="en-US" sz="1200" kern="1200" dirty="0" err="1">
              <a:latin typeface="ScaGoudy" panose="00000400000000000000" pitchFamily="2" charset="0"/>
            </a:rPr>
            <a:t>S</a:t>
          </a:r>
          <a:r>
            <a:rPr lang="en-US" sz="1200" b="0" i="1" kern="1200" dirty="0" err="1">
              <a:latin typeface="ScaGoudy" panose="00000400000000000000" pitchFamily="2" charset="0"/>
            </a:rPr>
            <a:t>ādhana</a:t>
          </a:r>
          <a:r>
            <a:rPr lang="en-US" sz="1200" kern="1200" dirty="0">
              <a:latin typeface="ScaGoudy" panose="00000400000000000000" pitchFamily="2" charset="0"/>
            </a:rPr>
            <a:t> (Midday)</a:t>
          </a:r>
        </a:p>
      </dsp:txBody>
      <dsp:txXfrm>
        <a:off x="7509441" y="1987694"/>
        <a:ext cx="1735437" cy="529096"/>
      </dsp:txXfrm>
    </dsp:sp>
    <dsp:sp modelId="{7FEC200E-7769-4882-B2D2-5E4F628A77AB}">
      <dsp:nvSpPr>
        <dsp:cNvPr id="0" name=""/>
        <dsp:cNvSpPr/>
      </dsp:nvSpPr>
      <dsp:spPr>
        <a:xfrm>
          <a:off x="1261866" y="2649065"/>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Hare</a:t>
          </a:r>
          <a:r>
            <a:rPr lang="en-US" sz="1200" b="0" i="0" kern="1200">
              <a:latin typeface="ScaGoudy" panose="00000400000000000000" pitchFamily="2" charset="0"/>
            </a:rPr>
            <a:t> Rāma</a:t>
          </a:r>
          <a:endParaRPr lang="en-US" sz="1200" kern="1200">
            <a:latin typeface="ScaGoudy" panose="00000400000000000000" pitchFamily="2" charset="0"/>
          </a:endParaRPr>
        </a:p>
      </dsp:txBody>
      <dsp:txXfrm>
        <a:off x="1261866" y="2649065"/>
        <a:ext cx="1735437" cy="529096"/>
      </dsp:txXfrm>
    </dsp:sp>
    <dsp:sp modelId="{6B815083-E0B0-4A4A-9E90-CD08C5208E3B}">
      <dsp:nvSpPr>
        <dsp:cNvPr id="0" name=""/>
        <dsp:cNvSpPr/>
      </dsp:nvSpPr>
      <dsp:spPr>
        <a:xfrm>
          <a:off x="3344391" y="2649065"/>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ayi nanda-tanuja...</a:t>
          </a:r>
        </a:p>
      </dsp:txBody>
      <dsp:txXfrm>
        <a:off x="3344391" y="2649065"/>
        <a:ext cx="1735437" cy="529096"/>
      </dsp:txXfrm>
    </dsp:sp>
    <dsp:sp modelId="{538FD116-CF1A-4586-8BC0-4300E265990C}">
      <dsp:nvSpPr>
        <dsp:cNvPr id="0" name=""/>
        <dsp:cNvSpPr/>
      </dsp:nvSpPr>
      <dsp:spPr>
        <a:xfrm>
          <a:off x="5426916" y="2649065"/>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Kṛṣṇ</a:t>
          </a:r>
          <a:r>
            <a:rPr lang="en-US" sz="1200" b="0" i="0" kern="1200">
              <a:latin typeface="ScaGoudy" panose="00000400000000000000" pitchFamily="2" charset="0"/>
            </a:rPr>
            <a:t>āsakti</a:t>
          </a:r>
          <a:endParaRPr lang="en-US" sz="1200" kern="1200">
            <a:latin typeface="ScaGoudy" panose="00000400000000000000" pitchFamily="2" charset="0"/>
          </a:endParaRPr>
        </a:p>
      </dsp:txBody>
      <dsp:txXfrm>
        <a:off x="5426916" y="2649065"/>
        <a:ext cx="1735437" cy="529096"/>
      </dsp:txXfrm>
    </dsp:sp>
    <dsp:sp modelId="{9C1836A9-C407-43A4-A90F-3CF33ABCEF83}">
      <dsp:nvSpPr>
        <dsp:cNvPr id="0" name=""/>
        <dsp:cNvSpPr/>
      </dsp:nvSpPr>
      <dsp:spPr>
        <a:xfrm>
          <a:off x="7509441" y="2649065"/>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5) Pañcama-</a:t>
          </a:r>
          <a:r>
            <a:rPr lang="en-US" sz="1200" kern="1200">
              <a:latin typeface="ScaGoudy" panose="00000400000000000000" pitchFamily="2" charset="0"/>
            </a:rPr>
            <a:t>yāma S</a:t>
          </a:r>
          <a:r>
            <a:rPr lang="en-US" sz="1200" b="0" i="1" kern="1200">
              <a:latin typeface="ScaGoudy" panose="00000400000000000000" pitchFamily="2" charset="0"/>
            </a:rPr>
            <a:t>ādhana</a:t>
          </a:r>
          <a:r>
            <a:rPr lang="en-US" sz="1200" kern="1200">
              <a:latin typeface="ScaGoudy" panose="00000400000000000000" pitchFamily="2" charset="0"/>
            </a:rPr>
            <a:t> (Afternoon)</a:t>
          </a:r>
        </a:p>
      </dsp:txBody>
      <dsp:txXfrm>
        <a:off x="7509441" y="2649065"/>
        <a:ext cx="1735437" cy="529096"/>
      </dsp:txXfrm>
    </dsp:sp>
    <dsp:sp modelId="{3CA95B40-6AC2-4244-B84F-AF8FE2419915}">
      <dsp:nvSpPr>
        <dsp:cNvPr id="0" name=""/>
        <dsp:cNvSpPr/>
      </dsp:nvSpPr>
      <dsp:spPr>
        <a:xfrm>
          <a:off x="1261866" y="3310436"/>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Hare</a:t>
          </a:r>
          <a:r>
            <a:rPr lang="en-US" sz="1200" b="0" i="0" kern="1200">
              <a:latin typeface="ScaGoudy" panose="00000400000000000000" pitchFamily="2" charset="0"/>
            </a:rPr>
            <a:t> Rāma</a:t>
          </a:r>
          <a:endParaRPr lang="en-US" sz="1200" kern="1200">
            <a:latin typeface="ScaGoudy" panose="00000400000000000000" pitchFamily="2" charset="0"/>
          </a:endParaRPr>
        </a:p>
      </dsp:txBody>
      <dsp:txXfrm>
        <a:off x="1261866" y="3310436"/>
        <a:ext cx="1735437" cy="529096"/>
      </dsp:txXfrm>
    </dsp:sp>
    <dsp:sp modelId="{CACBDECE-D5B5-47FE-9F4F-9B831C65CFE3}">
      <dsp:nvSpPr>
        <dsp:cNvPr id="0" name=""/>
        <dsp:cNvSpPr/>
      </dsp:nvSpPr>
      <dsp:spPr>
        <a:xfrm>
          <a:off x="3344391" y="3310436"/>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nayanaḿ galad-aśru-dhārayā...</a:t>
          </a:r>
        </a:p>
      </dsp:txBody>
      <dsp:txXfrm>
        <a:off x="3344391" y="3310436"/>
        <a:ext cx="1735437" cy="529096"/>
      </dsp:txXfrm>
    </dsp:sp>
    <dsp:sp modelId="{EC529F50-A4B1-4538-8965-E39C15DACD4E}">
      <dsp:nvSpPr>
        <dsp:cNvPr id="0" name=""/>
        <dsp:cNvSpPr/>
      </dsp:nvSpPr>
      <dsp:spPr>
        <a:xfrm>
          <a:off x="5426916" y="3310436"/>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Bhāva</a:t>
          </a:r>
          <a:endParaRPr lang="en-US" sz="1200" kern="1200">
            <a:latin typeface="ScaGoudy" panose="00000400000000000000" pitchFamily="2" charset="0"/>
          </a:endParaRPr>
        </a:p>
      </dsp:txBody>
      <dsp:txXfrm>
        <a:off x="5426916" y="3310436"/>
        <a:ext cx="1735437" cy="529096"/>
      </dsp:txXfrm>
    </dsp:sp>
    <dsp:sp modelId="{0DFB1956-CC57-44E8-BC09-9213FAFFFA3B}">
      <dsp:nvSpPr>
        <dsp:cNvPr id="0" name=""/>
        <dsp:cNvSpPr/>
      </dsp:nvSpPr>
      <dsp:spPr>
        <a:xfrm>
          <a:off x="7509441" y="3310436"/>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6) Ṣaṣṭha-</a:t>
          </a:r>
          <a:r>
            <a:rPr lang="en-US" sz="1200" kern="1200">
              <a:latin typeface="ScaGoudy" panose="00000400000000000000" pitchFamily="2" charset="0"/>
            </a:rPr>
            <a:t>yāma S</a:t>
          </a:r>
          <a:r>
            <a:rPr lang="en-US" sz="1200" b="0" i="1" kern="1200">
              <a:latin typeface="ScaGoudy" panose="00000400000000000000" pitchFamily="2" charset="0"/>
            </a:rPr>
            <a:t>ādhana (Evening)</a:t>
          </a:r>
          <a:endParaRPr lang="en-US" sz="1200" kern="1200">
            <a:latin typeface="ScaGoudy" panose="00000400000000000000" pitchFamily="2" charset="0"/>
          </a:endParaRPr>
        </a:p>
      </dsp:txBody>
      <dsp:txXfrm>
        <a:off x="7509441" y="3310436"/>
        <a:ext cx="1735437" cy="529096"/>
      </dsp:txXfrm>
    </dsp:sp>
    <dsp:sp modelId="{074100B5-586F-4E7D-B76C-7EC01C3E961A}">
      <dsp:nvSpPr>
        <dsp:cNvPr id="0" name=""/>
        <dsp:cNvSpPr/>
      </dsp:nvSpPr>
      <dsp:spPr>
        <a:xfrm>
          <a:off x="1261866" y="3971807"/>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0" kern="1200">
              <a:latin typeface="ScaGoudy" panose="00000400000000000000" pitchFamily="2" charset="0"/>
            </a:rPr>
            <a:t>Rāma Rāma</a:t>
          </a:r>
          <a:endParaRPr lang="en-US" sz="1200" kern="1200">
            <a:latin typeface="ScaGoudy" panose="00000400000000000000" pitchFamily="2" charset="0"/>
          </a:endParaRPr>
        </a:p>
      </dsp:txBody>
      <dsp:txXfrm>
        <a:off x="1261866" y="3971807"/>
        <a:ext cx="1735437" cy="529096"/>
      </dsp:txXfrm>
    </dsp:sp>
    <dsp:sp modelId="{70F8161B-B9DF-4F0B-AF19-E86F0A1E17A4}">
      <dsp:nvSpPr>
        <dsp:cNvPr id="0" name=""/>
        <dsp:cNvSpPr/>
      </dsp:nvSpPr>
      <dsp:spPr>
        <a:xfrm>
          <a:off x="3344391" y="3971807"/>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yugāyitaḿ nimeṣeṇa...</a:t>
          </a:r>
        </a:p>
      </dsp:txBody>
      <dsp:txXfrm>
        <a:off x="3344391" y="3971807"/>
        <a:ext cx="1735437" cy="529096"/>
      </dsp:txXfrm>
    </dsp:sp>
    <dsp:sp modelId="{EE176B3B-F6C0-49AC-98BF-706BAA9A7B0F}">
      <dsp:nvSpPr>
        <dsp:cNvPr id="0" name=""/>
        <dsp:cNvSpPr/>
      </dsp:nvSpPr>
      <dsp:spPr>
        <a:xfrm>
          <a:off x="5426916" y="3971807"/>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Vipralambha Prema</a:t>
          </a:r>
        </a:p>
      </dsp:txBody>
      <dsp:txXfrm>
        <a:off x="5426916" y="3971807"/>
        <a:ext cx="1735437" cy="529096"/>
      </dsp:txXfrm>
    </dsp:sp>
    <dsp:sp modelId="{95DB9CDB-066C-4B03-9B1E-78F7891B76A3}">
      <dsp:nvSpPr>
        <dsp:cNvPr id="0" name=""/>
        <dsp:cNvSpPr/>
      </dsp:nvSpPr>
      <dsp:spPr>
        <a:xfrm>
          <a:off x="7509441" y="3971807"/>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7) Saptama-yāma S</a:t>
          </a:r>
          <a:r>
            <a:rPr lang="en-US" sz="1200" b="0" i="1" kern="1200">
              <a:latin typeface="ScaGoudy" panose="00000400000000000000" pitchFamily="2" charset="0"/>
            </a:rPr>
            <a:t>ādhana</a:t>
          </a:r>
          <a:r>
            <a:rPr lang="en-US" sz="1200" kern="1200">
              <a:latin typeface="ScaGoudy" panose="00000400000000000000" pitchFamily="2" charset="0"/>
            </a:rPr>
            <a:t> (Late Evening)</a:t>
          </a:r>
        </a:p>
      </dsp:txBody>
      <dsp:txXfrm>
        <a:off x="7509441" y="3971807"/>
        <a:ext cx="1735437" cy="529096"/>
      </dsp:txXfrm>
    </dsp:sp>
    <dsp:sp modelId="{026A464E-FAA0-467E-9B94-83542F971A3F}">
      <dsp:nvSpPr>
        <dsp:cNvPr id="0" name=""/>
        <dsp:cNvSpPr/>
      </dsp:nvSpPr>
      <dsp:spPr>
        <a:xfrm>
          <a:off x="1261866" y="4633178"/>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a:latin typeface="ScaGoudy" panose="00000400000000000000" pitchFamily="2" charset="0"/>
            </a:rPr>
            <a:t>Hare</a:t>
          </a:r>
          <a:r>
            <a:rPr lang="en-US" sz="1200" b="0" i="0" kern="1200">
              <a:latin typeface="ScaGoudy" panose="00000400000000000000" pitchFamily="2" charset="0"/>
            </a:rPr>
            <a:t> </a:t>
          </a:r>
          <a:r>
            <a:rPr lang="en-US" sz="1200" b="0" i="1" kern="1200">
              <a:latin typeface="ScaGoudy" panose="00000400000000000000" pitchFamily="2" charset="0"/>
            </a:rPr>
            <a:t>Hare</a:t>
          </a:r>
          <a:endParaRPr lang="en-US" sz="1200" kern="1200">
            <a:latin typeface="ScaGoudy" panose="00000400000000000000" pitchFamily="2" charset="0"/>
          </a:endParaRPr>
        </a:p>
      </dsp:txBody>
      <dsp:txXfrm>
        <a:off x="1261866" y="4633178"/>
        <a:ext cx="1735437" cy="529096"/>
      </dsp:txXfrm>
    </dsp:sp>
    <dsp:sp modelId="{D039C533-DE07-46DB-B0E8-7BEA2FD253F2}">
      <dsp:nvSpPr>
        <dsp:cNvPr id="0" name=""/>
        <dsp:cNvSpPr/>
      </dsp:nvSpPr>
      <dsp:spPr>
        <a:xfrm>
          <a:off x="3344391" y="4633178"/>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āśliṣya vā pāda-ratāḿ...</a:t>
          </a:r>
        </a:p>
      </dsp:txBody>
      <dsp:txXfrm>
        <a:off x="3344391" y="4633178"/>
        <a:ext cx="1735437" cy="529096"/>
      </dsp:txXfrm>
    </dsp:sp>
    <dsp:sp modelId="{FE615272-B73A-4FA8-9FD9-9F15FDC587BC}">
      <dsp:nvSpPr>
        <dsp:cNvPr id="0" name=""/>
        <dsp:cNvSpPr/>
      </dsp:nvSpPr>
      <dsp:spPr>
        <a:xfrm>
          <a:off x="5426916" y="4633178"/>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latin typeface="ScaGoudy" panose="00000400000000000000" pitchFamily="2" charset="0"/>
            </a:rPr>
            <a:t>Prema-bhajana Sambhoga</a:t>
          </a:r>
        </a:p>
      </dsp:txBody>
      <dsp:txXfrm>
        <a:off x="5426916" y="4633178"/>
        <a:ext cx="1735437" cy="529096"/>
      </dsp:txXfrm>
    </dsp:sp>
    <dsp:sp modelId="{0E8BBAEB-F496-41F0-A952-0AD1BD4D3466}">
      <dsp:nvSpPr>
        <dsp:cNvPr id="0" name=""/>
        <dsp:cNvSpPr/>
      </dsp:nvSpPr>
      <dsp:spPr>
        <a:xfrm>
          <a:off x="7509441" y="4633178"/>
          <a:ext cx="1735437" cy="529096"/>
        </a:xfrm>
        <a:prstGeom prst="rect">
          <a:avLst/>
        </a:prstGeom>
        <a:gradFill rotWithShape="0">
          <a:gsLst>
            <a:gs pos="0">
              <a:schemeClr val="dk2">
                <a:hueOff val="0"/>
                <a:satOff val="0"/>
                <a:lumOff val="0"/>
                <a:alphaOff val="0"/>
                <a:tint val="96000"/>
                <a:satMod val="100000"/>
                <a:lumMod val="104000"/>
              </a:schemeClr>
            </a:gs>
            <a:gs pos="78000">
              <a:schemeClr val="dk2">
                <a:hueOff val="0"/>
                <a:satOff val="0"/>
                <a:lumOff val="0"/>
                <a:alphaOff val="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i="1" kern="1200" dirty="0">
              <a:latin typeface="ScaGoudy" panose="00000400000000000000" pitchFamily="2" charset="0"/>
            </a:rPr>
            <a:t>8) </a:t>
          </a:r>
          <a:r>
            <a:rPr lang="en-US" sz="1200" b="0" i="1" kern="1200" dirty="0" err="1">
              <a:latin typeface="ScaGoudy" panose="00000400000000000000" pitchFamily="2" charset="0"/>
            </a:rPr>
            <a:t>Aṣṭama-</a:t>
          </a:r>
          <a:r>
            <a:rPr lang="en-US" sz="1200" kern="1200" dirty="0" err="1">
              <a:latin typeface="ScaGoudy" panose="00000400000000000000" pitchFamily="2" charset="0"/>
            </a:rPr>
            <a:t>yāma</a:t>
          </a:r>
          <a:r>
            <a:rPr lang="en-US" sz="1200" kern="1200" dirty="0">
              <a:latin typeface="ScaGoudy" panose="00000400000000000000" pitchFamily="2" charset="0"/>
            </a:rPr>
            <a:t> </a:t>
          </a:r>
          <a:r>
            <a:rPr lang="en-US" sz="1200" kern="1200" dirty="0" err="1">
              <a:latin typeface="ScaGoudy" panose="00000400000000000000" pitchFamily="2" charset="0"/>
            </a:rPr>
            <a:t>S</a:t>
          </a:r>
          <a:r>
            <a:rPr lang="en-US" sz="1200" b="0" i="1" kern="1200" dirty="0" err="1">
              <a:latin typeface="ScaGoudy" panose="00000400000000000000" pitchFamily="2" charset="0"/>
            </a:rPr>
            <a:t>ādhana</a:t>
          </a:r>
          <a:r>
            <a:rPr lang="en-US" sz="1200" kern="1200" dirty="0">
              <a:latin typeface="ScaGoudy" panose="00000400000000000000" pitchFamily="2" charset="0"/>
            </a:rPr>
            <a:t> (Pastimes at Night)</a:t>
          </a:r>
        </a:p>
      </dsp:txBody>
      <dsp:txXfrm>
        <a:off x="7509441" y="4633178"/>
        <a:ext cx="1735437" cy="529096"/>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9/9/2019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9/9/2019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9/9/2019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9/9/2019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9/9/2019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9/9/2019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9/9/2019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8" Type="http://schemas.openxmlformats.org/officeDocument/2006/relationships/hyperlink" Target="http://vedabase.com/en/synonyms-index?original=yuktam" TargetMode="External"/><Relationship Id="rId13" Type="http://schemas.openxmlformats.org/officeDocument/2006/relationships/hyperlink" Target="http://vedabase.com/en/synonyms-index?original=atma" TargetMode="External"/><Relationship Id="rId3" Type="http://schemas.openxmlformats.org/officeDocument/2006/relationships/hyperlink" Target="http://vedabase.com/en/synonyms-index?original=bhajaniya" TargetMode="External"/><Relationship Id="rId7" Type="http://schemas.openxmlformats.org/officeDocument/2006/relationships/hyperlink" Target="http://vedabase.com/en/synonyms-index?original=chidam" TargetMode="External"/><Relationship Id="rId12" Type="http://schemas.openxmlformats.org/officeDocument/2006/relationships/hyperlink" Target="http://vedabase.com/en/synonyms-index?original=mayya" TargetMode="External"/><Relationship Id="rId2" Type="http://schemas.openxmlformats.org/officeDocument/2006/relationships/hyperlink" Target="http://vedabase.com/en/synonyms-index?original=bhajasva" TargetMode="External"/><Relationship Id="rId1" Type="http://schemas.openxmlformats.org/officeDocument/2006/relationships/slideLayout" Target="../slideLayouts/slideLayout2.xml"/><Relationship Id="rId6" Type="http://schemas.openxmlformats.org/officeDocument/2006/relationships/hyperlink" Target="http://vedabase.com/en/synonyms-index?original=bhava" TargetMode="External"/><Relationship Id="rId11" Type="http://schemas.openxmlformats.org/officeDocument/2006/relationships/hyperlink" Target="http://vedabase.com/en/synonyms-index?original=guna" TargetMode="External"/><Relationship Id="rId5" Type="http://schemas.openxmlformats.org/officeDocument/2006/relationships/hyperlink" Target="http://vedabase.com/en/synonyms-index?original=abhavaya" TargetMode="External"/><Relationship Id="rId10" Type="http://schemas.openxmlformats.org/officeDocument/2006/relationships/hyperlink" Target="http://vedabase.com/en/synonyms-index?original=saktya" TargetMode="External"/><Relationship Id="rId4" Type="http://schemas.openxmlformats.org/officeDocument/2006/relationships/hyperlink" Target="http://vedabase.com/en/synonyms-index?original=anghrim" TargetMode="External"/><Relationship Id="rId9" Type="http://schemas.openxmlformats.org/officeDocument/2006/relationships/hyperlink" Target="http://vedabase.com/en/synonyms-index?original=virahitam" TargetMode="External"/><Relationship Id="rId14" Type="http://schemas.openxmlformats.org/officeDocument/2006/relationships/hyperlink" Target="http://vedabase.com/en/synonyms-index?original=mayay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7FA-C26D-4D4F-91B4-1C9407757750}"/>
              </a:ext>
            </a:extLst>
          </p:cNvPr>
          <p:cNvSpPr>
            <a:spLocks noGrp="1"/>
          </p:cNvSpPr>
          <p:nvPr>
            <p:ph type="title"/>
          </p:nvPr>
        </p:nvSpPr>
        <p:spPr/>
        <p:txBody>
          <a:bodyPr/>
          <a:lstStyle/>
          <a:p>
            <a:r>
              <a:rPr lang="en-US" dirty="0"/>
              <a:t>SB 4.12.6</a:t>
            </a:r>
          </a:p>
        </p:txBody>
      </p:sp>
      <p:sp>
        <p:nvSpPr>
          <p:cNvPr id="3" name="Content Placeholder 2">
            <a:extLst>
              <a:ext uri="{FF2B5EF4-FFF2-40B4-BE49-F238E27FC236}">
                <a16:creationId xmlns:a16="http://schemas.microsoft.com/office/drawing/2014/main" id="{BBD1DC05-0B76-4214-AD9F-896201F6CFD5}"/>
              </a:ext>
            </a:extLst>
          </p:cNvPr>
          <p:cNvSpPr>
            <a:spLocks noGrp="1"/>
          </p:cNvSpPr>
          <p:nvPr>
            <p:ph idx="1"/>
          </p:nvPr>
        </p:nvSpPr>
        <p:spPr/>
        <p:txBody>
          <a:bodyPr>
            <a:noAutofit/>
          </a:bodyPr>
          <a:lstStyle/>
          <a:p>
            <a:pPr marL="0" indent="0">
              <a:buNone/>
            </a:pPr>
            <a:r>
              <a:rPr lang="en-US" sz="6600" i="1" dirty="0" err="1">
                <a:latin typeface="ScaGoudy" panose="00000400000000000000" pitchFamily="2" charset="0"/>
              </a:rPr>
              <a:t>bhajasva</a:t>
            </a:r>
            <a:r>
              <a:rPr lang="en-US" sz="6600" i="1" dirty="0">
                <a:latin typeface="ScaGoudy" panose="00000400000000000000" pitchFamily="2" charset="0"/>
              </a:rPr>
              <a:t> </a:t>
            </a:r>
            <a:r>
              <a:rPr lang="en-US" sz="6600" i="1" dirty="0" err="1">
                <a:latin typeface="ScaGoudy" panose="00000400000000000000" pitchFamily="2" charset="0"/>
              </a:rPr>
              <a:t>bhajanīyāṅghrim</a:t>
            </a:r>
            <a:br>
              <a:rPr lang="en-US" sz="6600" i="1" dirty="0">
                <a:latin typeface="ScaGoudy" panose="00000400000000000000" pitchFamily="2" charset="0"/>
              </a:rPr>
            </a:br>
            <a:r>
              <a:rPr lang="en-US" sz="6600" i="1" dirty="0">
                <a:latin typeface="ScaGoudy" panose="00000400000000000000" pitchFamily="2" charset="0"/>
              </a:rPr>
              <a:t> </a:t>
            </a:r>
            <a:r>
              <a:rPr lang="en-US" sz="6600" i="1" dirty="0" err="1">
                <a:latin typeface="ScaGoudy" panose="00000400000000000000" pitchFamily="2" charset="0"/>
              </a:rPr>
              <a:t>abhavāya</a:t>
            </a:r>
            <a:r>
              <a:rPr lang="en-US" sz="6600" i="1" dirty="0">
                <a:latin typeface="ScaGoudy" panose="00000400000000000000" pitchFamily="2" charset="0"/>
              </a:rPr>
              <a:t> bhava-</a:t>
            </a:r>
            <a:r>
              <a:rPr lang="en-US" sz="6600" i="1" dirty="0" err="1">
                <a:latin typeface="ScaGoudy" panose="00000400000000000000" pitchFamily="2" charset="0"/>
              </a:rPr>
              <a:t>cchidam</a:t>
            </a:r>
            <a:br>
              <a:rPr lang="en-US" sz="6600" i="1" dirty="0">
                <a:latin typeface="ScaGoudy" panose="00000400000000000000" pitchFamily="2" charset="0"/>
              </a:rPr>
            </a:br>
            <a:r>
              <a:rPr lang="en-US" sz="6600" i="1" dirty="0" err="1">
                <a:latin typeface="ScaGoudy" panose="00000400000000000000" pitchFamily="2" charset="0"/>
              </a:rPr>
              <a:t>yuktaṁ</a:t>
            </a:r>
            <a:r>
              <a:rPr lang="en-US" sz="6600" i="1" dirty="0">
                <a:latin typeface="ScaGoudy" panose="00000400000000000000" pitchFamily="2" charset="0"/>
              </a:rPr>
              <a:t> </a:t>
            </a:r>
            <a:r>
              <a:rPr lang="en-US" sz="6600" i="1" dirty="0" err="1">
                <a:latin typeface="ScaGoudy" panose="00000400000000000000" pitchFamily="2" charset="0"/>
              </a:rPr>
              <a:t>virahitaṁ</a:t>
            </a:r>
            <a:r>
              <a:rPr lang="en-US" sz="6600" i="1" dirty="0">
                <a:latin typeface="ScaGoudy" panose="00000400000000000000" pitchFamily="2" charset="0"/>
              </a:rPr>
              <a:t> </a:t>
            </a:r>
            <a:r>
              <a:rPr lang="en-US" sz="6600" i="1" dirty="0" err="1">
                <a:latin typeface="ScaGoudy" panose="00000400000000000000" pitchFamily="2" charset="0"/>
              </a:rPr>
              <a:t>śaktyā</a:t>
            </a:r>
            <a:br>
              <a:rPr lang="en-US" sz="6600" i="1" dirty="0">
                <a:latin typeface="ScaGoudy" panose="00000400000000000000" pitchFamily="2" charset="0"/>
              </a:rPr>
            </a:br>
            <a:r>
              <a:rPr lang="en-US" sz="6600" i="1" dirty="0">
                <a:latin typeface="ScaGoudy" panose="00000400000000000000" pitchFamily="2" charset="0"/>
              </a:rPr>
              <a:t> </a:t>
            </a:r>
            <a:r>
              <a:rPr lang="en-US" sz="6600" i="1" dirty="0" err="1">
                <a:latin typeface="ScaGoudy" panose="00000400000000000000" pitchFamily="2" charset="0"/>
              </a:rPr>
              <a:t>guṇa-mayyātma-māyayā</a:t>
            </a:r>
            <a:endParaRPr lang="en-US" sz="6600" dirty="0">
              <a:latin typeface="ScaGoudy" panose="00000400000000000000" pitchFamily="2" charset="0"/>
            </a:endParaRPr>
          </a:p>
        </p:txBody>
      </p:sp>
    </p:spTree>
    <p:extLst>
      <p:ext uri="{BB962C8B-B14F-4D97-AF65-F5344CB8AC3E}">
        <p14:creationId xmlns:p14="http://schemas.microsoft.com/office/powerpoint/2010/main" val="3753626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4F8A0616-958D-4D1F-A22A-E4794D5F6339}"/>
              </a:ext>
            </a:extLst>
          </p:cNvPr>
          <p:cNvGraphicFramePr/>
          <p:nvPr>
            <p:extLst>
              <p:ext uri="{D42A27DB-BD31-4B8C-83A1-F6EECF244321}">
                <p14:modId xmlns:p14="http://schemas.microsoft.com/office/powerpoint/2010/main" val="4290027547"/>
              </p:ext>
            </p:extLst>
          </p:nvPr>
        </p:nvGraphicFramePr>
        <p:xfrm>
          <a:off x="2032000" y="248326"/>
          <a:ext cx="8128000" cy="5791747"/>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5">
            <a:extLst>
              <a:ext uri="{FF2B5EF4-FFF2-40B4-BE49-F238E27FC236}">
                <a16:creationId xmlns:a16="http://schemas.microsoft.com/office/drawing/2014/main" id="{B53059EA-0675-48EF-B30B-0F25301F4021}"/>
              </a:ext>
            </a:extLst>
          </p:cNvPr>
          <p:cNvSpPr>
            <a:spLocks noGrp="1"/>
          </p:cNvSpPr>
          <p:nvPr>
            <p:ph type="title"/>
          </p:nvPr>
        </p:nvSpPr>
        <p:spPr>
          <a:xfrm>
            <a:off x="3822627" y="248326"/>
            <a:ext cx="4546746" cy="610532"/>
          </a:xfrm>
        </p:spPr>
        <p:txBody>
          <a:bodyPr/>
          <a:lstStyle/>
          <a:p>
            <a:r>
              <a:rPr lang="en-US" dirty="0" err="1"/>
              <a:t>aṣṭa</a:t>
            </a:r>
            <a:r>
              <a:rPr lang="en-US" dirty="0"/>
              <a:t> </a:t>
            </a:r>
            <a:r>
              <a:rPr lang="en-US" dirty="0" err="1"/>
              <a:t>kāla</a:t>
            </a:r>
            <a:r>
              <a:rPr lang="en-US" dirty="0"/>
              <a:t> </a:t>
            </a:r>
            <a:r>
              <a:rPr lang="en-US" dirty="0" err="1"/>
              <a:t>bhajana</a:t>
            </a:r>
            <a:r>
              <a:rPr lang="en-US" dirty="0"/>
              <a:t> </a:t>
            </a:r>
          </a:p>
        </p:txBody>
      </p:sp>
    </p:spTree>
    <p:extLst>
      <p:ext uri="{BB962C8B-B14F-4D97-AF65-F5344CB8AC3E}">
        <p14:creationId xmlns:p14="http://schemas.microsoft.com/office/powerpoint/2010/main" val="2199184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027C99D-C7B7-4123-A018-73FA089FA1C6}"/>
              </a:ext>
            </a:extLst>
          </p:cNvPr>
          <p:cNvSpPr>
            <a:spLocks noGrp="1"/>
          </p:cNvSpPr>
          <p:nvPr>
            <p:ph type="title"/>
          </p:nvPr>
        </p:nvSpPr>
        <p:spPr/>
        <p:txBody>
          <a:bodyPr/>
          <a:lstStyle/>
          <a:p>
            <a:r>
              <a:rPr lang="en-US" i="1" dirty="0" err="1"/>
              <a:t>Rāgānugā</a:t>
            </a:r>
            <a:r>
              <a:rPr lang="en-US" i="1" dirty="0"/>
              <a:t>-bhakti</a:t>
            </a:r>
            <a:endParaRPr lang="en-US" dirty="0"/>
          </a:p>
        </p:txBody>
      </p:sp>
      <p:pic>
        <p:nvPicPr>
          <p:cNvPr id="18" name="Picture Placeholder 17">
            <a:extLst>
              <a:ext uri="{FF2B5EF4-FFF2-40B4-BE49-F238E27FC236}">
                <a16:creationId xmlns:a16="http://schemas.microsoft.com/office/drawing/2014/main" id="{8C5FEA0D-EB18-41C7-9918-93A0EE5117BC}"/>
              </a:ext>
            </a:extLst>
          </p:cNvPr>
          <p:cNvPicPr>
            <a:picLocks noGrp="1" noChangeAspect="1"/>
          </p:cNvPicPr>
          <p:nvPr>
            <p:ph type="pic" idx="1"/>
          </p:nvPr>
        </p:nvPicPr>
        <p:blipFill>
          <a:blip r:embed="rId2"/>
          <a:srcRect l="8365" r="8365"/>
          <a:stretch>
            <a:fillRect/>
          </a:stretch>
        </p:blipFill>
        <p:spPr/>
      </p:pic>
      <p:sp>
        <p:nvSpPr>
          <p:cNvPr id="16" name="Text Placeholder 15">
            <a:extLst>
              <a:ext uri="{FF2B5EF4-FFF2-40B4-BE49-F238E27FC236}">
                <a16:creationId xmlns:a16="http://schemas.microsoft.com/office/drawing/2014/main" id="{F11075A5-AE01-4133-8A69-17EAB8DA6959}"/>
              </a:ext>
            </a:extLst>
          </p:cNvPr>
          <p:cNvSpPr>
            <a:spLocks noGrp="1"/>
          </p:cNvSpPr>
          <p:nvPr>
            <p:ph type="body" sz="half" idx="2"/>
          </p:nvPr>
        </p:nvSpPr>
        <p:spPr/>
        <p:txBody>
          <a:bodyPr/>
          <a:lstStyle/>
          <a:p>
            <a:pPr marL="285750" indent="-285750">
              <a:buFont typeface="Arial" panose="020B0604020202020204" pitchFamily="34" charset="0"/>
              <a:buChar char="•"/>
            </a:pPr>
            <a:r>
              <a:rPr lang="en-US" sz="2000" i="1" dirty="0">
                <a:latin typeface="ScaGoudy" panose="00000400000000000000" pitchFamily="2" charset="0"/>
              </a:rPr>
              <a:t>Bhakti-</a:t>
            </a:r>
            <a:r>
              <a:rPr lang="en-US" sz="2000" i="1" dirty="0" err="1">
                <a:latin typeface="ScaGoudy" panose="00000400000000000000" pitchFamily="2" charset="0"/>
              </a:rPr>
              <a:t>rasāmṛta</a:t>
            </a:r>
            <a:r>
              <a:rPr lang="en-US" sz="2000" i="1" dirty="0">
                <a:latin typeface="ScaGoudy" panose="00000400000000000000" pitchFamily="2" charset="0"/>
              </a:rPr>
              <a:t>-</a:t>
            </a:r>
            <a:r>
              <a:rPr lang="en-US" sz="2000" i="1" dirty="0" err="1">
                <a:latin typeface="ScaGoudy" panose="00000400000000000000" pitchFamily="2" charset="0"/>
              </a:rPr>
              <a:t>sindhu</a:t>
            </a:r>
            <a:r>
              <a:rPr lang="en-US" sz="2000" i="1" dirty="0">
                <a:latin typeface="ScaGoudy" panose="00000400000000000000" pitchFamily="2" charset="0"/>
              </a:rPr>
              <a:t> </a:t>
            </a:r>
            <a:r>
              <a:rPr lang="en-US" sz="2000" dirty="0">
                <a:latin typeface="ScaGoudy" panose="00000400000000000000" pitchFamily="2" charset="0"/>
              </a:rPr>
              <a:t>(Rupa </a:t>
            </a:r>
            <a:r>
              <a:rPr lang="en-US" sz="2000" dirty="0" err="1">
                <a:latin typeface="ScaGoudy" panose="00000400000000000000" pitchFamily="2" charset="0"/>
              </a:rPr>
              <a:t>Gosvāmī</a:t>
            </a:r>
            <a:r>
              <a:rPr lang="en-US" sz="2000" dirty="0">
                <a:latin typeface="ScaGoudy" panose="00000400000000000000" pitchFamily="2" charset="0"/>
              </a:rPr>
              <a:t>)</a:t>
            </a:r>
          </a:p>
          <a:p>
            <a:pPr marL="285750" indent="-285750">
              <a:buFont typeface="Arial" panose="020B0604020202020204" pitchFamily="34" charset="0"/>
              <a:buChar char="•"/>
            </a:pPr>
            <a:r>
              <a:rPr lang="en-US" sz="2000" i="1" dirty="0" err="1">
                <a:latin typeface="ScaGoudy" panose="00000400000000000000" pitchFamily="2" charset="0"/>
              </a:rPr>
              <a:t>Madhurya-kaḍambinī</a:t>
            </a:r>
            <a:r>
              <a:rPr lang="en-US" sz="2000" i="1" dirty="0">
                <a:latin typeface="ScaGoudy" panose="00000400000000000000" pitchFamily="2" charset="0"/>
              </a:rPr>
              <a:t>  </a:t>
            </a:r>
            <a:r>
              <a:rPr lang="en-US" sz="2000" dirty="0">
                <a:latin typeface="ScaGoudy" panose="00000400000000000000" pitchFamily="2" charset="0"/>
              </a:rPr>
              <a:t>(Visvanatha </a:t>
            </a:r>
            <a:r>
              <a:rPr lang="en-US" sz="2000" dirty="0" err="1">
                <a:latin typeface="ScaGoudy" panose="00000400000000000000" pitchFamily="2" charset="0"/>
              </a:rPr>
              <a:t>Cakravarti</a:t>
            </a:r>
            <a:r>
              <a:rPr lang="en-US" sz="2000" dirty="0">
                <a:latin typeface="ScaGoudy" panose="00000400000000000000" pitchFamily="2" charset="0"/>
              </a:rPr>
              <a:t> Thakur)</a:t>
            </a:r>
          </a:p>
          <a:p>
            <a:pPr marL="285750" indent="-285750">
              <a:buFont typeface="Arial" panose="020B0604020202020204" pitchFamily="34" charset="0"/>
              <a:buChar char="•"/>
            </a:pPr>
            <a:r>
              <a:rPr lang="en-US" sz="2000" i="1" dirty="0">
                <a:latin typeface="ScaGoudy" panose="00000400000000000000" pitchFamily="2" charset="0"/>
              </a:rPr>
              <a:t>Hari-</a:t>
            </a:r>
            <a:r>
              <a:rPr lang="en-US" sz="2000" i="1" dirty="0" err="1">
                <a:latin typeface="ScaGoudy" panose="00000400000000000000" pitchFamily="2" charset="0"/>
              </a:rPr>
              <a:t>nāma</a:t>
            </a:r>
            <a:r>
              <a:rPr lang="en-US" sz="2000" dirty="0">
                <a:latin typeface="ScaGoudy" panose="00000400000000000000" pitchFamily="2" charset="0"/>
              </a:rPr>
              <a:t>-</a:t>
            </a:r>
            <a:r>
              <a:rPr lang="en-US" sz="2000" i="1" dirty="0" err="1">
                <a:latin typeface="ScaGoudy" panose="00000400000000000000" pitchFamily="2" charset="0"/>
              </a:rPr>
              <a:t>cintāmaṇi</a:t>
            </a:r>
            <a:r>
              <a:rPr lang="en-US" sz="2000" i="1" dirty="0">
                <a:latin typeface="ScaGoudy" panose="00000400000000000000" pitchFamily="2" charset="0"/>
              </a:rPr>
              <a:t> </a:t>
            </a:r>
            <a:r>
              <a:rPr lang="en-US" sz="2000" dirty="0">
                <a:latin typeface="ScaGoudy" panose="00000400000000000000" pitchFamily="2" charset="0"/>
              </a:rPr>
              <a:t>(</a:t>
            </a:r>
            <a:r>
              <a:rPr lang="en-US" sz="2000" dirty="0" err="1">
                <a:latin typeface="ScaGoudy" panose="00000400000000000000" pitchFamily="2" charset="0"/>
              </a:rPr>
              <a:t>Bhaktivinode</a:t>
            </a:r>
            <a:r>
              <a:rPr lang="en-US" sz="2000" dirty="0">
                <a:latin typeface="ScaGoudy" panose="00000400000000000000" pitchFamily="2" charset="0"/>
              </a:rPr>
              <a:t> </a:t>
            </a:r>
            <a:r>
              <a:rPr lang="en-US" sz="2000" dirty="0" err="1">
                <a:latin typeface="ScaGoudy" panose="00000400000000000000" pitchFamily="2" charset="0"/>
              </a:rPr>
              <a:t>Thakura</a:t>
            </a:r>
            <a:r>
              <a:rPr lang="en-US" sz="2000" dirty="0">
                <a:latin typeface="ScaGoudy" panose="00000400000000000000" pitchFamily="2" charset="0"/>
              </a:rPr>
              <a:t>)</a:t>
            </a:r>
          </a:p>
          <a:p>
            <a:pPr marL="285750" indent="-285750">
              <a:buFont typeface="Arial" panose="020B0604020202020204" pitchFamily="34" charset="0"/>
              <a:buChar char="•"/>
            </a:pPr>
            <a:r>
              <a:rPr lang="en-US" sz="2000" i="1" dirty="0" err="1">
                <a:latin typeface="ScaGoudy" panose="00000400000000000000" pitchFamily="2" charset="0"/>
              </a:rPr>
              <a:t>Bhajana-rahasya</a:t>
            </a:r>
            <a:r>
              <a:rPr lang="en-US" sz="2000" i="1" dirty="0">
                <a:latin typeface="ScaGoudy" panose="00000400000000000000" pitchFamily="2" charset="0"/>
              </a:rPr>
              <a:t> </a:t>
            </a:r>
            <a:r>
              <a:rPr lang="en-US" sz="2000" dirty="0">
                <a:latin typeface="ScaGoudy" panose="00000400000000000000" pitchFamily="2" charset="0"/>
              </a:rPr>
              <a:t>(</a:t>
            </a:r>
            <a:r>
              <a:rPr lang="en-US" sz="2000" dirty="0" err="1">
                <a:latin typeface="ScaGoudy" panose="00000400000000000000" pitchFamily="2" charset="0"/>
              </a:rPr>
              <a:t>Bhaktivinode</a:t>
            </a:r>
            <a:r>
              <a:rPr lang="en-US" sz="2000" dirty="0">
                <a:latin typeface="ScaGoudy" panose="00000400000000000000" pitchFamily="2" charset="0"/>
              </a:rPr>
              <a:t> </a:t>
            </a:r>
            <a:r>
              <a:rPr lang="en-US" sz="2000" dirty="0" err="1">
                <a:latin typeface="ScaGoudy" panose="00000400000000000000" pitchFamily="2" charset="0"/>
              </a:rPr>
              <a:t>Thakura</a:t>
            </a:r>
            <a:r>
              <a:rPr lang="en-US" sz="2000" dirty="0">
                <a:latin typeface="ScaGoudy" panose="00000400000000000000" pitchFamily="2" charset="0"/>
              </a:rPr>
              <a:t>)</a:t>
            </a:r>
          </a:p>
          <a:p>
            <a:pPr marL="285750" indent="-285750">
              <a:buFont typeface="Arial" panose="020B0604020202020204" pitchFamily="34" charset="0"/>
              <a:buChar char="•"/>
            </a:pPr>
            <a:endParaRPr lang="en-US" i="1" dirty="0">
              <a:latin typeface="ScaGoudy" panose="00000400000000000000" pitchFamily="2" charset="0"/>
            </a:endParaRPr>
          </a:p>
          <a:p>
            <a:pPr marL="285750" indent="-285750">
              <a:buFont typeface="Arial" panose="020B0604020202020204" pitchFamily="34" charset="0"/>
              <a:buChar char="•"/>
            </a:pPr>
            <a:endParaRPr lang="en-US" dirty="0">
              <a:latin typeface="ScaGoudy" panose="00000400000000000000" pitchFamily="2" charset="0"/>
            </a:endParaRPr>
          </a:p>
        </p:txBody>
      </p:sp>
    </p:spTree>
    <p:extLst>
      <p:ext uri="{BB962C8B-B14F-4D97-AF65-F5344CB8AC3E}">
        <p14:creationId xmlns:p14="http://schemas.microsoft.com/office/powerpoint/2010/main" val="917264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B2BBD1-2C92-4014-89D2-37D797648BDA}"/>
              </a:ext>
            </a:extLst>
          </p:cNvPr>
          <p:cNvSpPr/>
          <p:nvPr/>
        </p:nvSpPr>
        <p:spPr>
          <a:xfrm>
            <a:off x="6196669" y="276838"/>
            <a:ext cx="4465738" cy="891911"/>
          </a:xfrm>
          <a:prstGeom prst="rect">
            <a:avLst/>
          </a:prstGeom>
        </p:spPr>
        <p:txBody>
          <a:bodyPr wrap="square">
            <a:spAutoFit/>
          </a:bodyPr>
          <a:lstStyle/>
          <a:p>
            <a:pPr algn="ctr">
              <a:lnSpc>
                <a:spcPct val="115000"/>
              </a:lnSpc>
              <a:spcAft>
                <a:spcPts val="1000"/>
              </a:spcAft>
            </a:pPr>
            <a:r>
              <a:rPr lang="en-US" sz="4800" dirty="0" err="1">
                <a:latin typeface="Calibri" panose="020F0502020204030204" pitchFamily="34" charset="0"/>
                <a:ea typeface="Calibri" panose="020F0502020204030204" pitchFamily="34" charset="0"/>
                <a:cs typeface="Calibri" panose="020F0502020204030204" pitchFamily="34" charset="0"/>
              </a:rPr>
              <a:t>Bhajana</a:t>
            </a:r>
            <a:r>
              <a:rPr lang="en-US" sz="4800" dirty="0">
                <a:latin typeface="Calibri" panose="020F0502020204030204" pitchFamily="34" charset="0"/>
                <a:ea typeface="Calibri" panose="020F0502020204030204" pitchFamily="34" charset="0"/>
                <a:cs typeface="Calibri" panose="020F0502020204030204" pitchFamily="34" charset="0"/>
              </a:rPr>
              <a:t> </a:t>
            </a:r>
            <a:r>
              <a:rPr lang="en-US" sz="4800" dirty="0" err="1">
                <a:latin typeface="Calibri" panose="020F0502020204030204" pitchFamily="34" charset="0"/>
                <a:ea typeface="Calibri" panose="020F0502020204030204" pitchFamily="34" charset="0"/>
                <a:cs typeface="Calibri" panose="020F0502020204030204" pitchFamily="34" charset="0"/>
              </a:rPr>
              <a:t>Rahasya</a:t>
            </a:r>
            <a:endParaRPr lang="en-US" sz="4800" dirty="0">
              <a:effectLst/>
              <a:latin typeface="Calibri" panose="020F0502020204030204" pitchFamily="34" charset="0"/>
              <a:ea typeface="Calibri" panose="020F0502020204030204" pitchFamily="34" charset="0"/>
              <a:cs typeface="Mangal" panose="02040503050203030202" pitchFamily="18" charset="0"/>
            </a:endParaRPr>
          </a:p>
        </p:txBody>
      </p:sp>
      <p:graphicFrame>
        <p:nvGraphicFramePr>
          <p:cNvPr id="3" name="Diagram 2">
            <a:extLst>
              <a:ext uri="{FF2B5EF4-FFF2-40B4-BE49-F238E27FC236}">
                <a16:creationId xmlns:a16="http://schemas.microsoft.com/office/drawing/2014/main" id="{D1E33399-C1B7-446C-8D8D-DDA3F3424F43}"/>
              </a:ext>
            </a:extLst>
          </p:cNvPr>
          <p:cNvGraphicFramePr/>
          <p:nvPr>
            <p:extLst>
              <p:ext uri="{D42A27DB-BD31-4B8C-83A1-F6EECF244321}">
                <p14:modId xmlns:p14="http://schemas.microsoft.com/office/powerpoint/2010/main" val="546406957"/>
              </p:ext>
            </p:extLst>
          </p:nvPr>
        </p:nvGraphicFramePr>
        <p:xfrm>
          <a:off x="1280719" y="1415305"/>
          <a:ext cx="9630561" cy="5165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9164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17BC5-6104-450B-8DDD-3C059A6EA5A9}"/>
              </a:ext>
            </a:extLst>
          </p:cNvPr>
          <p:cNvSpPr>
            <a:spLocks noGrp="1"/>
          </p:cNvSpPr>
          <p:nvPr>
            <p:ph type="title"/>
          </p:nvPr>
        </p:nvSpPr>
        <p:spPr/>
        <p:txBody>
          <a:bodyPr/>
          <a:lstStyle/>
          <a:p>
            <a:r>
              <a:rPr lang="en-US" dirty="0"/>
              <a:t>Synonyms: </a:t>
            </a:r>
          </a:p>
        </p:txBody>
      </p:sp>
      <p:sp>
        <p:nvSpPr>
          <p:cNvPr id="3" name="Content Placeholder 2">
            <a:extLst>
              <a:ext uri="{FF2B5EF4-FFF2-40B4-BE49-F238E27FC236}">
                <a16:creationId xmlns:a16="http://schemas.microsoft.com/office/drawing/2014/main" id="{5B16687C-8F4C-4F9E-97B3-3002D5D3FF5A}"/>
              </a:ext>
            </a:extLst>
          </p:cNvPr>
          <p:cNvSpPr>
            <a:spLocks noGrp="1"/>
          </p:cNvSpPr>
          <p:nvPr>
            <p:ph idx="1"/>
          </p:nvPr>
        </p:nvSpPr>
        <p:spPr/>
        <p:txBody>
          <a:bodyPr>
            <a:noAutofit/>
          </a:bodyPr>
          <a:lstStyle/>
          <a:p>
            <a:pPr marL="0" indent="0">
              <a:buNone/>
            </a:pPr>
            <a:r>
              <a:rPr lang="en-US" sz="3200" i="1" dirty="0" err="1">
                <a:latin typeface="ScaGoudy" panose="00000400000000000000" pitchFamily="2" charset="0"/>
                <a:hlinkClick r:id="rId2"/>
              </a:rPr>
              <a:t>bhajasva</a:t>
            </a:r>
            <a:r>
              <a:rPr lang="en-US" sz="3200" dirty="0">
                <a:latin typeface="ScaGoudy" panose="00000400000000000000" pitchFamily="2" charset="0"/>
              </a:rPr>
              <a:t> — engage in devotional service; </a:t>
            </a:r>
            <a:r>
              <a:rPr lang="en-US" sz="3200" i="1" dirty="0" err="1">
                <a:latin typeface="ScaGoudy" panose="00000400000000000000" pitchFamily="2" charset="0"/>
                <a:hlinkClick r:id="rId3"/>
              </a:rPr>
              <a:t>bhajanīya</a:t>
            </a:r>
            <a:r>
              <a:rPr lang="en-US" sz="3200" dirty="0">
                <a:latin typeface="ScaGoudy" panose="00000400000000000000" pitchFamily="2" charset="0"/>
              </a:rPr>
              <a:t> — worthy to be worshiped; </a:t>
            </a:r>
            <a:r>
              <a:rPr lang="en-US" sz="3200" i="1" dirty="0" err="1">
                <a:latin typeface="ScaGoudy" panose="00000400000000000000" pitchFamily="2" charset="0"/>
                <a:hlinkClick r:id="rId4"/>
              </a:rPr>
              <a:t>aṅghrim</a:t>
            </a:r>
            <a:r>
              <a:rPr lang="en-US" sz="3200" dirty="0">
                <a:latin typeface="ScaGoudy" panose="00000400000000000000" pitchFamily="2" charset="0"/>
              </a:rPr>
              <a:t> — unto Him whose lotus feet; </a:t>
            </a:r>
            <a:r>
              <a:rPr lang="en-US" sz="3200" i="1" dirty="0" err="1">
                <a:latin typeface="ScaGoudy" panose="00000400000000000000" pitchFamily="2" charset="0"/>
                <a:hlinkClick r:id="rId5"/>
              </a:rPr>
              <a:t>abhavāya</a:t>
            </a:r>
            <a:r>
              <a:rPr lang="en-US" sz="3200" dirty="0">
                <a:latin typeface="ScaGoudy" panose="00000400000000000000" pitchFamily="2" charset="0"/>
              </a:rPr>
              <a:t> — for deliverance from material existence; </a:t>
            </a:r>
            <a:r>
              <a:rPr lang="en-US" sz="3200" i="1" dirty="0">
                <a:latin typeface="ScaGoudy" panose="00000400000000000000" pitchFamily="2" charset="0"/>
                <a:hlinkClick r:id="rId6"/>
              </a:rPr>
              <a:t>bhava</a:t>
            </a:r>
            <a:r>
              <a:rPr lang="en-US" sz="3200" i="1" dirty="0">
                <a:latin typeface="ScaGoudy" panose="00000400000000000000" pitchFamily="2" charset="0"/>
              </a:rPr>
              <a:t>-</a:t>
            </a:r>
            <a:r>
              <a:rPr lang="en-US" sz="3200" i="1" dirty="0" err="1">
                <a:latin typeface="ScaGoudy" panose="00000400000000000000" pitchFamily="2" charset="0"/>
                <a:hlinkClick r:id="rId7"/>
              </a:rPr>
              <a:t>chidam</a:t>
            </a:r>
            <a:r>
              <a:rPr lang="en-US" sz="3200" dirty="0">
                <a:latin typeface="ScaGoudy" panose="00000400000000000000" pitchFamily="2" charset="0"/>
              </a:rPr>
              <a:t> — who cuts the knot of material entanglement; </a:t>
            </a:r>
            <a:r>
              <a:rPr lang="en-US" sz="3200" i="1" dirty="0" err="1">
                <a:latin typeface="ScaGoudy" panose="00000400000000000000" pitchFamily="2" charset="0"/>
                <a:hlinkClick r:id="rId8"/>
              </a:rPr>
              <a:t>yuktam</a:t>
            </a:r>
            <a:r>
              <a:rPr lang="en-US" sz="3200" dirty="0">
                <a:latin typeface="ScaGoudy" panose="00000400000000000000" pitchFamily="2" charset="0"/>
              </a:rPr>
              <a:t> — attached; </a:t>
            </a:r>
            <a:r>
              <a:rPr lang="en-US" sz="3200" i="1" dirty="0" err="1">
                <a:latin typeface="ScaGoudy" panose="00000400000000000000" pitchFamily="2" charset="0"/>
                <a:hlinkClick r:id="rId9"/>
              </a:rPr>
              <a:t>virahitam</a:t>
            </a:r>
            <a:r>
              <a:rPr lang="en-US" sz="3200" dirty="0">
                <a:latin typeface="ScaGoudy" panose="00000400000000000000" pitchFamily="2" charset="0"/>
              </a:rPr>
              <a:t> — aloof; </a:t>
            </a:r>
            <a:r>
              <a:rPr lang="en-US" sz="3200" i="1" dirty="0" err="1">
                <a:latin typeface="ScaGoudy" panose="00000400000000000000" pitchFamily="2" charset="0"/>
                <a:hlinkClick r:id="rId10"/>
              </a:rPr>
              <a:t>śaktyā</a:t>
            </a:r>
            <a:r>
              <a:rPr lang="en-US" sz="3200" dirty="0">
                <a:latin typeface="ScaGoudy" panose="00000400000000000000" pitchFamily="2" charset="0"/>
              </a:rPr>
              <a:t> — to His potency; </a:t>
            </a:r>
            <a:r>
              <a:rPr lang="en-US" sz="3200" i="1" dirty="0" err="1">
                <a:latin typeface="ScaGoudy" panose="00000400000000000000" pitchFamily="2" charset="0"/>
                <a:hlinkClick r:id="rId11"/>
              </a:rPr>
              <a:t>guṇa</a:t>
            </a:r>
            <a:r>
              <a:rPr lang="en-US" sz="3200" i="1" dirty="0" err="1">
                <a:latin typeface="ScaGoudy" panose="00000400000000000000" pitchFamily="2" charset="0"/>
              </a:rPr>
              <a:t>-</a:t>
            </a:r>
            <a:r>
              <a:rPr lang="en-US" sz="3200" i="1" dirty="0" err="1">
                <a:latin typeface="ScaGoudy" panose="00000400000000000000" pitchFamily="2" charset="0"/>
                <a:hlinkClick r:id="rId12"/>
              </a:rPr>
              <a:t>mayyā</a:t>
            </a:r>
            <a:r>
              <a:rPr lang="en-US" sz="3200" dirty="0">
                <a:latin typeface="ScaGoudy" panose="00000400000000000000" pitchFamily="2" charset="0"/>
              </a:rPr>
              <a:t> — consisting of the modes of material nature; </a:t>
            </a:r>
            <a:r>
              <a:rPr lang="en-US" sz="3200" i="1" dirty="0" err="1">
                <a:latin typeface="ScaGoudy" panose="00000400000000000000" pitchFamily="2" charset="0"/>
                <a:hlinkClick r:id="rId13"/>
              </a:rPr>
              <a:t>ātma</a:t>
            </a:r>
            <a:r>
              <a:rPr lang="en-US" sz="3200" i="1" dirty="0" err="1">
                <a:latin typeface="ScaGoudy" panose="00000400000000000000" pitchFamily="2" charset="0"/>
              </a:rPr>
              <a:t>-</a:t>
            </a:r>
            <a:r>
              <a:rPr lang="en-US" sz="3200" i="1" dirty="0" err="1">
                <a:latin typeface="ScaGoudy" panose="00000400000000000000" pitchFamily="2" charset="0"/>
                <a:hlinkClick r:id="rId14"/>
              </a:rPr>
              <a:t>māyayā</a:t>
            </a:r>
            <a:r>
              <a:rPr lang="en-US" sz="3200" dirty="0">
                <a:latin typeface="ScaGoudy" panose="00000400000000000000" pitchFamily="2" charset="0"/>
              </a:rPr>
              <a:t> — by His inconceivable potency.</a:t>
            </a:r>
          </a:p>
        </p:txBody>
      </p:sp>
    </p:spTree>
    <p:extLst>
      <p:ext uri="{BB962C8B-B14F-4D97-AF65-F5344CB8AC3E}">
        <p14:creationId xmlns:p14="http://schemas.microsoft.com/office/powerpoint/2010/main" val="1154476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17BC5-6104-450B-8DDD-3C059A6EA5A9}"/>
              </a:ext>
            </a:extLst>
          </p:cNvPr>
          <p:cNvSpPr>
            <a:spLocks noGrp="1"/>
          </p:cNvSpPr>
          <p:nvPr>
            <p:ph type="title"/>
          </p:nvPr>
        </p:nvSpPr>
        <p:spPr/>
        <p:txBody>
          <a:bodyPr/>
          <a:lstStyle/>
          <a:p>
            <a:r>
              <a:rPr lang="en-US" dirty="0"/>
              <a:t>Translation:  </a:t>
            </a:r>
          </a:p>
        </p:txBody>
      </p:sp>
      <p:sp>
        <p:nvSpPr>
          <p:cNvPr id="3" name="Content Placeholder 2">
            <a:extLst>
              <a:ext uri="{FF2B5EF4-FFF2-40B4-BE49-F238E27FC236}">
                <a16:creationId xmlns:a16="http://schemas.microsoft.com/office/drawing/2014/main" id="{5B16687C-8F4C-4F9E-97B3-3002D5D3FF5A}"/>
              </a:ext>
            </a:extLst>
          </p:cNvPr>
          <p:cNvSpPr>
            <a:spLocks noGrp="1"/>
          </p:cNvSpPr>
          <p:nvPr>
            <p:ph idx="1"/>
          </p:nvPr>
        </p:nvSpPr>
        <p:spPr/>
        <p:txBody>
          <a:bodyPr>
            <a:noAutofit/>
          </a:bodyPr>
          <a:lstStyle/>
          <a:p>
            <a:pPr marL="0" indent="0">
              <a:buNone/>
            </a:pPr>
            <a:r>
              <a:rPr lang="en-US" sz="3200" b="1" dirty="0"/>
              <a:t>Engage yourself fully, therefore, in the devotional service of the Lord, for only He can deliver us from this entanglement of materialistic existence. Although the Lord is attached to His material potency, He is aloof from her activities. Everything in this material world is happening by the inconceivable potency of the Supreme Personality of Godhead.</a:t>
            </a:r>
            <a:endParaRPr lang="en-US" sz="3200" dirty="0"/>
          </a:p>
        </p:txBody>
      </p:sp>
    </p:spTree>
    <p:extLst>
      <p:ext uri="{BB962C8B-B14F-4D97-AF65-F5344CB8AC3E}">
        <p14:creationId xmlns:p14="http://schemas.microsoft.com/office/powerpoint/2010/main" val="2431191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17BC5-6104-450B-8DDD-3C059A6EA5A9}"/>
              </a:ext>
            </a:extLst>
          </p:cNvPr>
          <p:cNvSpPr>
            <a:spLocks noGrp="1"/>
          </p:cNvSpPr>
          <p:nvPr>
            <p:ph type="title"/>
          </p:nvPr>
        </p:nvSpPr>
        <p:spPr/>
        <p:txBody>
          <a:bodyPr/>
          <a:lstStyle/>
          <a:p>
            <a:r>
              <a:rPr lang="en-US" dirty="0"/>
              <a:t>Purport:   </a:t>
            </a:r>
          </a:p>
        </p:txBody>
      </p:sp>
      <p:sp>
        <p:nvSpPr>
          <p:cNvPr id="3" name="Content Placeholder 2">
            <a:extLst>
              <a:ext uri="{FF2B5EF4-FFF2-40B4-BE49-F238E27FC236}">
                <a16:creationId xmlns:a16="http://schemas.microsoft.com/office/drawing/2014/main" id="{5B16687C-8F4C-4F9E-97B3-3002D5D3FF5A}"/>
              </a:ext>
            </a:extLst>
          </p:cNvPr>
          <p:cNvSpPr>
            <a:spLocks noGrp="1"/>
          </p:cNvSpPr>
          <p:nvPr>
            <p:ph idx="1"/>
          </p:nvPr>
        </p:nvSpPr>
        <p:spPr/>
        <p:txBody>
          <a:bodyPr>
            <a:noAutofit/>
          </a:bodyPr>
          <a:lstStyle/>
          <a:p>
            <a:pPr marL="0" indent="0">
              <a:buNone/>
            </a:pPr>
            <a:r>
              <a:rPr lang="en-US" sz="1800" b="1" dirty="0"/>
              <a:t>In continuation of the previous verse, it is specifically mentioned here that Dhruva </a:t>
            </a:r>
            <a:r>
              <a:rPr lang="en-US" sz="1800" b="1" dirty="0" err="1"/>
              <a:t>Mahārāja</a:t>
            </a:r>
            <a:r>
              <a:rPr lang="en-US" sz="1800" b="1" dirty="0"/>
              <a:t> should engage himself in devotional service. Devotional service cannot be rendered to the impersonal Brahman feature of the Supreme Personality of Godhead. Whenever the word </a:t>
            </a:r>
            <a:r>
              <a:rPr lang="en-US" sz="1800" b="1" dirty="0" err="1"/>
              <a:t>bhajasva</a:t>
            </a:r>
            <a:r>
              <a:rPr lang="en-US" sz="1800" b="1" dirty="0"/>
              <a:t> appears, meaning “engage yourself in devotional service,” there must be the servant, service and the served. The Supreme Personality of Godhead is served, the mode of activities to please Him is called service, and one who renders such service is called the servant. Another significant feature in this verse is that only the Lord, and no one else, is to be served. That is confirmed in the Bhagavad-</a:t>
            </a:r>
            <a:r>
              <a:rPr lang="en-US" sz="1800" b="1" dirty="0" err="1"/>
              <a:t>gītā</a:t>
            </a:r>
            <a:r>
              <a:rPr lang="en-US" sz="1800" b="1" dirty="0"/>
              <a:t> (</a:t>
            </a:r>
            <a:r>
              <a:rPr lang="en-US" sz="1800" b="1" dirty="0" err="1"/>
              <a:t>mām</a:t>
            </a:r>
            <a:r>
              <a:rPr lang="en-US" sz="1800" b="1" dirty="0"/>
              <a:t> </a:t>
            </a:r>
            <a:r>
              <a:rPr lang="en-US" sz="1800" b="1" dirty="0" err="1"/>
              <a:t>ekaṁ</a:t>
            </a:r>
            <a:r>
              <a:rPr lang="en-US" sz="1800" b="1" dirty="0"/>
              <a:t> </a:t>
            </a:r>
            <a:r>
              <a:rPr lang="en-US" sz="1800" b="1" dirty="0" err="1"/>
              <a:t>śaraṇaṁ</a:t>
            </a:r>
            <a:r>
              <a:rPr lang="en-US" sz="1800" b="1" dirty="0"/>
              <a:t> </a:t>
            </a:r>
            <a:r>
              <a:rPr lang="en-US" sz="1800" b="1" dirty="0" err="1"/>
              <a:t>vraja</a:t>
            </a:r>
            <a:r>
              <a:rPr lang="en-US" sz="1800" b="1" dirty="0"/>
              <a:t>). There is no need to serve the demigods, who are just like the hands and legs of the Supreme Lord. When the Supreme Lord is served, the hands and legs of the Supreme Lord are automatically served. There is no need of separate service. As stated in Bhagavad-</a:t>
            </a:r>
            <a:r>
              <a:rPr lang="en-US" sz="1800" b="1" dirty="0" err="1"/>
              <a:t>gītā</a:t>
            </a:r>
            <a:r>
              <a:rPr lang="en-US" sz="1800" b="1" dirty="0"/>
              <a:t> (12.7), </a:t>
            </a:r>
            <a:r>
              <a:rPr lang="en-US" sz="1800" b="1" dirty="0" err="1"/>
              <a:t>teṣām</a:t>
            </a:r>
            <a:r>
              <a:rPr lang="en-US" sz="1800" b="1" dirty="0"/>
              <a:t> </a:t>
            </a:r>
            <a:r>
              <a:rPr lang="en-US" sz="1800" b="1" dirty="0" err="1"/>
              <a:t>ahaṁ</a:t>
            </a:r>
            <a:r>
              <a:rPr lang="en-US" sz="1800" b="1" dirty="0"/>
              <a:t> </a:t>
            </a:r>
            <a:r>
              <a:rPr lang="en-US" sz="1800" b="1" dirty="0" err="1"/>
              <a:t>samuddhartā</a:t>
            </a:r>
            <a:r>
              <a:rPr lang="en-US" sz="1800" b="1" dirty="0"/>
              <a:t> mṛtyu-</a:t>
            </a:r>
            <a:r>
              <a:rPr lang="en-US" sz="1800" b="1" dirty="0" err="1"/>
              <a:t>saṁsāra</a:t>
            </a:r>
            <a:r>
              <a:rPr lang="en-US" sz="1800" b="1" dirty="0"/>
              <a:t>-</a:t>
            </a:r>
            <a:r>
              <a:rPr lang="en-US" sz="1800" b="1" dirty="0" err="1"/>
              <a:t>sāgarāt</a:t>
            </a:r>
            <a:r>
              <a:rPr lang="en-US" sz="1800" b="1" dirty="0"/>
              <a:t>. This means that the Lord, in order to show specific favor to the devotee, directs the devotee from within in such a way that ultimately he is delivered from the entanglement of material existence. No one but the Supreme Lord can help the living entity be delivered from the entanglement of this material world. </a:t>
            </a:r>
            <a:endParaRPr lang="en-US" sz="1800" dirty="0"/>
          </a:p>
        </p:txBody>
      </p:sp>
    </p:spTree>
    <p:extLst>
      <p:ext uri="{BB962C8B-B14F-4D97-AF65-F5344CB8AC3E}">
        <p14:creationId xmlns:p14="http://schemas.microsoft.com/office/powerpoint/2010/main" val="2814640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17BC5-6104-450B-8DDD-3C059A6EA5A9}"/>
              </a:ext>
            </a:extLst>
          </p:cNvPr>
          <p:cNvSpPr>
            <a:spLocks noGrp="1"/>
          </p:cNvSpPr>
          <p:nvPr>
            <p:ph type="title"/>
          </p:nvPr>
        </p:nvSpPr>
        <p:spPr/>
        <p:txBody>
          <a:bodyPr/>
          <a:lstStyle/>
          <a:p>
            <a:r>
              <a:rPr lang="en-US" dirty="0"/>
              <a:t>continued:   </a:t>
            </a:r>
          </a:p>
        </p:txBody>
      </p:sp>
      <p:sp>
        <p:nvSpPr>
          <p:cNvPr id="3" name="Content Placeholder 2">
            <a:extLst>
              <a:ext uri="{FF2B5EF4-FFF2-40B4-BE49-F238E27FC236}">
                <a16:creationId xmlns:a16="http://schemas.microsoft.com/office/drawing/2014/main" id="{5B16687C-8F4C-4F9E-97B3-3002D5D3FF5A}"/>
              </a:ext>
            </a:extLst>
          </p:cNvPr>
          <p:cNvSpPr>
            <a:spLocks noGrp="1"/>
          </p:cNvSpPr>
          <p:nvPr>
            <p:ph idx="1"/>
          </p:nvPr>
        </p:nvSpPr>
        <p:spPr/>
        <p:txBody>
          <a:bodyPr>
            <a:noAutofit/>
          </a:bodyPr>
          <a:lstStyle/>
          <a:p>
            <a:pPr marL="0" indent="0">
              <a:buNone/>
            </a:pPr>
            <a:r>
              <a:rPr lang="en-US" sz="1800" b="1" dirty="0"/>
              <a:t>The material energy is a manifestation of one of the Supreme Personality of Godhead’s varieties of potencies (</a:t>
            </a:r>
            <a:r>
              <a:rPr lang="en-US" sz="1800" b="1" dirty="0" err="1"/>
              <a:t>parāsya</a:t>
            </a:r>
            <a:r>
              <a:rPr lang="en-US" sz="1800" b="1" dirty="0"/>
              <a:t> </a:t>
            </a:r>
            <a:r>
              <a:rPr lang="en-US" sz="1800" b="1" dirty="0" err="1"/>
              <a:t>śaktir</a:t>
            </a:r>
            <a:r>
              <a:rPr lang="en-US" sz="1800" b="1" dirty="0"/>
              <a:t> </a:t>
            </a:r>
            <a:r>
              <a:rPr lang="en-US" sz="1800" b="1" dirty="0" err="1"/>
              <a:t>vividhaiva</a:t>
            </a:r>
            <a:r>
              <a:rPr lang="en-US" sz="1800" b="1" dirty="0"/>
              <a:t> </a:t>
            </a:r>
            <a:r>
              <a:rPr lang="en-US" sz="1800" b="1" dirty="0" err="1"/>
              <a:t>śrūyate</a:t>
            </a:r>
            <a:r>
              <a:rPr lang="en-US" sz="1800" b="1" dirty="0"/>
              <a:t>). This material energy is one of the Lord’s potencies, as much as heat and light are potencies of fire. The material energy is not different from the Supreme Godhead, but at the same time He has nothing to do with the material energy. The living entity, who is of the marginal energy, is entrapped by the material energy on the basis of his desire to lord it over the material world. The Lord is aloof from this, but when the same living entity engages himself in the devotional service of the Lord, then he becomes attached to this service. This situation is called </a:t>
            </a:r>
            <a:r>
              <a:rPr lang="en-US" sz="1800" b="1" dirty="0" err="1"/>
              <a:t>yuktam</a:t>
            </a:r>
            <a:r>
              <a:rPr lang="en-US" sz="1800" b="1" dirty="0"/>
              <a:t>. For devotees the Lord is present even in the material energy. This is the inconceivable potency of the Lord. Material energy acts in the three modes of material qualities, which produce the action and reaction of material existence. Those who are not devotees become involved in such activities, whereas devotees, who are dovetailed with the Supreme Personality of Godhead, are freed from such action and reaction of the material energy. The Lord is therefore described herewith as bhava-</a:t>
            </a:r>
            <a:r>
              <a:rPr lang="en-US" sz="1800" b="1" dirty="0" err="1"/>
              <a:t>cchidam</a:t>
            </a:r>
            <a:r>
              <a:rPr lang="en-US" sz="1800" b="1" dirty="0"/>
              <a:t>, one who can give deliverance from the entanglement of material existence.</a:t>
            </a:r>
            <a:endParaRPr lang="en-US" sz="1800" dirty="0"/>
          </a:p>
        </p:txBody>
      </p:sp>
    </p:spTree>
    <p:extLst>
      <p:ext uri="{BB962C8B-B14F-4D97-AF65-F5344CB8AC3E}">
        <p14:creationId xmlns:p14="http://schemas.microsoft.com/office/powerpoint/2010/main" val="502036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17BC5-6104-450B-8DDD-3C059A6EA5A9}"/>
              </a:ext>
            </a:extLst>
          </p:cNvPr>
          <p:cNvSpPr>
            <a:spLocks noGrp="1"/>
          </p:cNvSpPr>
          <p:nvPr>
            <p:ph type="title"/>
          </p:nvPr>
        </p:nvSpPr>
        <p:spPr/>
        <p:txBody>
          <a:bodyPr/>
          <a:lstStyle/>
          <a:p>
            <a:r>
              <a:rPr lang="en-US" dirty="0"/>
              <a:t>Translation:  </a:t>
            </a:r>
          </a:p>
        </p:txBody>
      </p:sp>
      <p:sp>
        <p:nvSpPr>
          <p:cNvPr id="3" name="Content Placeholder 2">
            <a:extLst>
              <a:ext uri="{FF2B5EF4-FFF2-40B4-BE49-F238E27FC236}">
                <a16:creationId xmlns:a16="http://schemas.microsoft.com/office/drawing/2014/main" id="{5B16687C-8F4C-4F9E-97B3-3002D5D3FF5A}"/>
              </a:ext>
            </a:extLst>
          </p:cNvPr>
          <p:cNvSpPr>
            <a:spLocks noGrp="1"/>
          </p:cNvSpPr>
          <p:nvPr>
            <p:ph idx="1"/>
          </p:nvPr>
        </p:nvSpPr>
        <p:spPr/>
        <p:txBody>
          <a:bodyPr>
            <a:noAutofit/>
          </a:bodyPr>
          <a:lstStyle/>
          <a:p>
            <a:pPr marL="0" indent="0">
              <a:buNone/>
            </a:pPr>
            <a:r>
              <a:rPr lang="en-US" sz="3200" b="1" dirty="0"/>
              <a:t>Engage yourself fully, therefore, in the devotional service of the Lord, for only He can deliver us from this entanglement of materialistic existence. Although the Lord is attached to His material potency, He is aloof from her activities. Everything in this material world is happening by the inconceivable potency of the Supreme Personality of Godhead.</a:t>
            </a:r>
            <a:endParaRPr lang="en-US" sz="3200" dirty="0"/>
          </a:p>
        </p:txBody>
      </p:sp>
    </p:spTree>
    <p:extLst>
      <p:ext uri="{BB962C8B-B14F-4D97-AF65-F5344CB8AC3E}">
        <p14:creationId xmlns:p14="http://schemas.microsoft.com/office/powerpoint/2010/main" val="1144240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7FA-C26D-4D4F-91B4-1C9407757750}"/>
              </a:ext>
            </a:extLst>
          </p:cNvPr>
          <p:cNvSpPr>
            <a:spLocks noGrp="1"/>
          </p:cNvSpPr>
          <p:nvPr>
            <p:ph type="title"/>
          </p:nvPr>
        </p:nvSpPr>
        <p:spPr/>
        <p:txBody>
          <a:bodyPr/>
          <a:lstStyle/>
          <a:p>
            <a:r>
              <a:rPr lang="en-US" dirty="0"/>
              <a:t>SB 4.12.6</a:t>
            </a:r>
          </a:p>
        </p:txBody>
      </p:sp>
      <p:sp>
        <p:nvSpPr>
          <p:cNvPr id="3" name="Content Placeholder 2">
            <a:extLst>
              <a:ext uri="{FF2B5EF4-FFF2-40B4-BE49-F238E27FC236}">
                <a16:creationId xmlns:a16="http://schemas.microsoft.com/office/drawing/2014/main" id="{BBD1DC05-0B76-4214-AD9F-896201F6CFD5}"/>
              </a:ext>
            </a:extLst>
          </p:cNvPr>
          <p:cNvSpPr>
            <a:spLocks noGrp="1"/>
          </p:cNvSpPr>
          <p:nvPr>
            <p:ph idx="1"/>
          </p:nvPr>
        </p:nvSpPr>
        <p:spPr/>
        <p:txBody>
          <a:bodyPr>
            <a:noAutofit/>
          </a:bodyPr>
          <a:lstStyle/>
          <a:p>
            <a:pPr marL="0" indent="0">
              <a:buNone/>
            </a:pPr>
            <a:r>
              <a:rPr lang="en-US" sz="6600" b="1" i="1" dirty="0" err="1">
                <a:solidFill>
                  <a:srgbClr val="FFFF00"/>
                </a:solidFill>
                <a:latin typeface="ScaGoudy" panose="00000400000000000000" pitchFamily="2" charset="0"/>
              </a:rPr>
              <a:t>bhajasva</a:t>
            </a:r>
            <a:r>
              <a:rPr lang="en-US" sz="6600" i="1" dirty="0">
                <a:latin typeface="ScaGoudy" panose="00000400000000000000" pitchFamily="2" charset="0"/>
              </a:rPr>
              <a:t> </a:t>
            </a:r>
            <a:r>
              <a:rPr lang="en-US" sz="6600" i="1" dirty="0" err="1">
                <a:latin typeface="ScaGoudy" panose="00000400000000000000" pitchFamily="2" charset="0"/>
              </a:rPr>
              <a:t>bhajanīyāṅghrim</a:t>
            </a:r>
            <a:br>
              <a:rPr lang="en-US" sz="6600" i="1" dirty="0">
                <a:latin typeface="ScaGoudy" panose="00000400000000000000" pitchFamily="2" charset="0"/>
              </a:rPr>
            </a:br>
            <a:r>
              <a:rPr lang="en-US" sz="6600" i="1" dirty="0">
                <a:latin typeface="ScaGoudy" panose="00000400000000000000" pitchFamily="2" charset="0"/>
              </a:rPr>
              <a:t> </a:t>
            </a:r>
            <a:r>
              <a:rPr lang="en-US" sz="6600" i="1" dirty="0" err="1">
                <a:latin typeface="ScaGoudy" panose="00000400000000000000" pitchFamily="2" charset="0"/>
              </a:rPr>
              <a:t>abhavāya</a:t>
            </a:r>
            <a:r>
              <a:rPr lang="en-US" sz="6600" i="1" dirty="0">
                <a:latin typeface="ScaGoudy" panose="00000400000000000000" pitchFamily="2" charset="0"/>
              </a:rPr>
              <a:t> bhava-</a:t>
            </a:r>
            <a:r>
              <a:rPr lang="en-US" sz="6600" i="1" dirty="0" err="1">
                <a:latin typeface="ScaGoudy" panose="00000400000000000000" pitchFamily="2" charset="0"/>
              </a:rPr>
              <a:t>cchidam</a:t>
            </a:r>
            <a:br>
              <a:rPr lang="en-US" sz="6600" i="1" dirty="0">
                <a:latin typeface="ScaGoudy" panose="00000400000000000000" pitchFamily="2" charset="0"/>
              </a:rPr>
            </a:br>
            <a:r>
              <a:rPr lang="en-US" sz="6600" i="1" dirty="0" err="1">
                <a:latin typeface="ScaGoudy" panose="00000400000000000000" pitchFamily="2" charset="0"/>
              </a:rPr>
              <a:t>yuktaṁ</a:t>
            </a:r>
            <a:r>
              <a:rPr lang="en-US" sz="6600" i="1" dirty="0">
                <a:latin typeface="ScaGoudy" panose="00000400000000000000" pitchFamily="2" charset="0"/>
              </a:rPr>
              <a:t> </a:t>
            </a:r>
            <a:r>
              <a:rPr lang="en-US" sz="6600" i="1" dirty="0" err="1">
                <a:latin typeface="ScaGoudy" panose="00000400000000000000" pitchFamily="2" charset="0"/>
              </a:rPr>
              <a:t>virahitaṁ</a:t>
            </a:r>
            <a:r>
              <a:rPr lang="en-US" sz="6600" i="1" dirty="0">
                <a:latin typeface="ScaGoudy" panose="00000400000000000000" pitchFamily="2" charset="0"/>
              </a:rPr>
              <a:t> </a:t>
            </a:r>
            <a:r>
              <a:rPr lang="en-US" sz="6600" i="1" dirty="0" err="1">
                <a:latin typeface="ScaGoudy" panose="00000400000000000000" pitchFamily="2" charset="0"/>
              </a:rPr>
              <a:t>śaktyā</a:t>
            </a:r>
            <a:br>
              <a:rPr lang="en-US" sz="6600" i="1" dirty="0">
                <a:latin typeface="ScaGoudy" panose="00000400000000000000" pitchFamily="2" charset="0"/>
              </a:rPr>
            </a:br>
            <a:r>
              <a:rPr lang="en-US" sz="6600" i="1" dirty="0">
                <a:latin typeface="ScaGoudy" panose="00000400000000000000" pitchFamily="2" charset="0"/>
              </a:rPr>
              <a:t> </a:t>
            </a:r>
            <a:r>
              <a:rPr lang="en-US" sz="6600" i="1" dirty="0" err="1">
                <a:latin typeface="ScaGoudy" panose="00000400000000000000" pitchFamily="2" charset="0"/>
              </a:rPr>
              <a:t>guṇa-mayyātma-māyayā</a:t>
            </a:r>
            <a:endParaRPr lang="en-US" sz="6600" dirty="0">
              <a:latin typeface="ScaGoudy" panose="00000400000000000000" pitchFamily="2" charset="0"/>
            </a:endParaRPr>
          </a:p>
        </p:txBody>
      </p:sp>
    </p:spTree>
    <p:extLst>
      <p:ext uri="{BB962C8B-B14F-4D97-AF65-F5344CB8AC3E}">
        <p14:creationId xmlns:p14="http://schemas.microsoft.com/office/powerpoint/2010/main" val="3049870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446097B-5D76-47B4-A0E6-CA77C0F10CFD}"/>
              </a:ext>
            </a:extLst>
          </p:cNvPr>
          <p:cNvGraphicFramePr>
            <a:graphicFrameLocks noGrp="1"/>
          </p:cNvGraphicFramePr>
          <p:nvPr>
            <p:ph idx="4294967295"/>
            <p:extLst>
              <p:ext uri="{D42A27DB-BD31-4B8C-83A1-F6EECF244321}">
                <p14:modId xmlns:p14="http://schemas.microsoft.com/office/powerpoint/2010/main" val="3496368148"/>
              </p:ext>
            </p:extLst>
          </p:nvPr>
        </p:nvGraphicFramePr>
        <p:xfrm>
          <a:off x="3347207" y="671119"/>
          <a:ext cx="9734025" cy="5832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4A60352C-0068-4262-ABC8-4251C9E93DD4}"/>
              </a:ext>
            </a:extLst>
          </p:cNvPr>
          <p:cNvSpPr/>
          <p:nvPr/>
        </p:nvSpPr>
        <p:spPr>
          <a:xfrm>
            <a:off x="385775" y="3367896"/>
            <a:ext cx="4424609" cy="707886"/>
          </a:xfrm>
          <a:prstGeom prst="rect">
            <a:avLst/>
          </a:prstGeom>
        </p:spPr>
        <p:txBody>
          <a:bodyPr wrap="none">
            <a:spAutoFit/>
          </a:bodyPr>
          <a:lstStyle/>
          <a:p>
            <a:r>
              <a:rPr lang="en-US" sz="4000" i="1" dirty="0" err="1"/>
              <a:t>Navadhā</a:t>
            </a:r>
            <a:r>
              <a:rPr lang="en-US" sz="4000" dirty="0"/>
              <a:t> -bhakti</a:t>
            </a:r>
          </a:p>
        </p:txBody>
      </p:sp>
    </p:spTree>
    <p:extLst>
      <p:ext uri="{BB962C8B-B14F-4D97-AF65-F5344CB8AC3E}">
        <p14:creationId xmlns:p14="http://schemas.microsoft.com/office/powerpoint/2010/main" val="2303224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6C3AA6-39AF-48D7-993C-610BF049F6F6}"/>
              </a:ext>
            </a:extLst>
          </p:cNvPr>
          <p:cNvPicPr>
            <a:picLocks noChangeAspect="1"/>
          </p:cNvPicPr>
          <p:nvPr/>
        </p:nvPicPr>
        <p:blipFill>
          <a:blip r:embed="rId2"/>
          <a:stretch>
            <a:fillRect/>
          </a:stretch>
        </p:blipFill>
        <p:spPr>
          <a:xfrm>
            <a:off x="-241034" y="-192068"/>
            <a:ext cx="12241648" cy="7521226"/>
          </a:xfrm>
          <a:prstGeom prst="rect">
            <a:avLst/>
          </a:prstGeom>
        </p:spPr>
      </p:pic>
    </p:spTree>
    <p:extLst>
      <p:ext uri="{BB962C8B-B14F-4D97-AF65-F5344CB8AC3E}">
        <p14:creationId xmlns:p14="http://schemas.microsoft.com/office/powerpoint/2010/main" val="249484283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E77A1ADF4127249B179E229A6904E5A" ma:contentTypeVersion="10" ma:contentTypeDescription="Create a new document." ma:contentTypeScope="" ma:versionID="a13ad653b09d95fa45c549c4b7b7851a">
  <xsd:schema xmlns:xsd="http://www.w3.org/2001/XMLSchema" xmlns:xs="http://www.w3.org/2001/XMLSchema" xmlns:p="http://schemas.microsoft.com/office/2006/metadata/properties" xmlns:ns3="5bc9758c-7e7b-408c-b05f-b9a36389c383" targetNamespace="http://schemas.microsoft.com/office/2006/metadata/properties" ma:root="true" ma:fieldsID="c71cd50888475fbd63929ef363521891" ns3:_="">
    <xsd:import namespace="5bc9758c-7e7b-408c-b05f-b9a36389c38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c9758c-7e7b-408c-b05f-b9a36389c3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CF548D-8FDF-46E7-8483-CB59441B80C0}">
  <ds:schemaRefs>
    <ds:schemaRef ds:uri="http://purl.org/dc/elements/1.1/"/>
    <ds:schemaRef ds:uri="http://schemas.microsoft.com/office/2006/documentManagement/types"/>
    <ds:schemaRef ds:uri="http://purl.org/dc/dcmitype/"/>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5bc9758c-7e7b-408c-b05f-b9a36389c383"/>
    <ds:schemaRef ds:uri="http://purl.org/dc/terms/"/>
  </ds:schemaRefs>
</ds:datastoreItem>
</file>

<file path=customXml/itemProps2.xml><?xml version="1.0" encoding="utf-8"?>
<ds:datastoreItem xmlns:ds="http://schemas.openxmlformats.org/officeDocument/2006/customXml" ds:itemID="{DBAE72C8-7AD4-4C6C-BF71-9CB66306B8A8}">
  <ds:schemaRefs>
    <ds:schemaRef ds:uri="http://schemas.microsoft.com/sharepoint/v3/contenttype/forms"/>
  </ds:schemaRefs>
</ds:datastoreItem>
</file>

<file path=customXml/itemProps3.xml><?xml version="1.0" encoding="utf-8"?>
<ds:datastoreItem xmlns:ds="http://schemas.openxmlformats.org/officeDocument/2006/customXml" ds:itemID="{F96706D6-B0C5-46BC-AF53-00A2260CC0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c9758c-7e7b-408c-b05f-b9a36389c3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Vapor Trail</Template>
  <TotalTime>669</TotalTime>
  <Words>803</Words>
  <Application>Microsoft Office PowerPoint</Application>
  <PresentationFormat>Widescreen</PresentationFormat>
  <Paragraphs>74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Century Gothic</vt:lpstr>
      <vt:lpstr>ScaGoudy</vt:lpstr>
      <vt:lpstr>Vapor Trail</vt:lpstr>
      <vt:lpstr>SB 4.12.6</vt:lpstr>
      <vt:lpstr>Synonyms: </vt:lpstr>
      <vt:lpstr>Translation:  </vt:lpstr>
      <vt:lpstr>Purport:   </vt:lpstr>
      <vt:lpstr>continued:   </vt:lpstr>
      <vt:lpstr>Translation:  </vt:lpstr>
      <vt:lpstr>SB 4.12.6</vt:lpstr>
      <vt:lpstr>PowerPoint Presentation</vt:lpstr>
      <vt:lpstr>PowerPoint Presentation</vt:lpstr>
      <vt:lpstr>aṣṭa kāla bhajana </vt:lpstr>
      <vt:lpstr>Rāgānugā-bhakti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Ramananda ACBSP</dc:creator>
  <cp:lastModifiedBy>Ramananda ACBSP</cp:lastModifiedBy>
  <cp:revision>6</cp:revision>
  <dcterms:created xsi:type="dcterms:W3CDTF">2018-10-13T13:50:45Z</dcterms:created>
  <dcterms:modified xsi:type="dcterms:W3CDTF">2019-09-09T14:52:53Z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0x0101002E77A1ADF4127249B179E229A6904E5A</vt:lpwstr>
  </property>
</Properties>
</file>