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75" r:id="rId5"/>
    <p:sldId id="277" r:id="rId6"/>
    <p:sldId id="278" r:id="rId7"/>
    <p:sldId id="279" r:id="rId8"/>
    <p:sldId id="280" r:id="rId9"/>
    <p:sldId id="281" r:id="rId10"/>
    <p:sldId id="264" r:id="rId11"/>
    <p:sldId id="282" r:id="rId12"/>
    <p:sldId id="283" r:id="rId13"/>
    <p:sldId id="265" r:id="rId14"/>
    <p:sldId id="266" r:id="rId15"/>
    <p:sldId id="267" r:id="rId16"/>
    <p:sldId id="268" r:id="rId17"/>
    <p:sldId id="269" r:id="rId18"/>
    <p:sldId id="270" r:id="rId19"/>
    <p:sldId id="284" r:id="rId20"/>
    <p:sldId id="271" r:id="rId21"/>
    <p:sldId id="273" r:id="rId22"/>
    <p:sldId id="272" r:id="rId23"/>
    <p:sldId id="28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EBC3C9-0293-472B-B639-14A9B70A68F2}" v="158" dt="2019-10-16T13:59:31.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6" d="100"/>
          <a:sy n="86" d="100"/>
        </p:scale>
        <p:origin x="24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217" userId="34d92b56-8da8-4948-b4ba-949ff07ad99c" providerId="ADAL" clId="{DDEBC3C9-0293-472B-B639-14A9B70A68F2}"/>
    <pc:docChg chg="undo custSel mod addSld delSld modSld sldOrd">
      <pc:chgData name="of217" userId="34d92b56-8da8-4948-b4ba-949ff07ad99c" providerId="ADAL" clId="{DDEBC3C9-0293-472B-B639-14A9B70A68F2}" dt="2019-10-16T14:01:05.089" v="1237" actId="1076"/>
      <pc:docMkLst>
        <pc:docMk/>
      </pc:docMkLst>
      <pc:sldChg chg="addSp delSp modSp add mod ord setBg setClrOvrMap">
        <pc:chgData name="of217" userId="34d92b56-8da8-4948-b4ba-949ff07ad99c" providerId="ADAL" clId="{DDEBC3C9-0293-472B-B639-14A9B70A68F2}" dt="2019-10-15T20:38:46.159" v="1214" actId="1035"/>
        <pc:sldMkLst>
          <pc:docMk/>
          <pc:sldMk cId="2721410127" sldId="271"/>
        </pc:sldMkLst>
        <pc:spChg chg="add del mod">
          <ac:chgData name="of217" userId="34d92b56-8da8-4948-b4ba-949ff07ad99c" providerId="ADAL" clId="{DDEBC3C9-0293-472B-B639-14A9B70A68F2}" dt="2019-10-15T20:27:12.312" v="1052" actId="478"/>
          <ac:spMkLst>
            <pc:docMk/>
            <pc:sldMk cId="2721410127" sldId="271"/>
            <ac:spMk id="3" creationId="{78F15C42-2A8C-4A24-A55F-8E7B60A5EDA7}"/>
          </ac:spMkLst>
        </pc:spChg>
        <pc:spChg chg="add del mod">
          <ac:chgData name="of217" userId="34d92b56-8da8-4948-b4ba-949ff07ad99c" providerId="ADAL" clId="{DDEBC3C9-0293-472B-B639-14A9B70A68F2}" dt="2019-10-15T20:30:50.864" v="1120" actId="478"/>
          <ac:spMkLst>
            <pc:docMk/>
            <pc:sldMk cId="2721410127" sldId="271"/>
            <ac:spMk id="4" creationId="{93EEA12C-AA17-48CC-BE8C-8AF8574C80F2}"/>
          </ac:spMkLst>
        </pc:spChg>
        <pc:spChg chg="add mod">
          <ac:chgData name="of217" userId="34d92b56-8da8-4948-b4ba-949ff07ad99c" providerId="ADAL" clId="{DDEBC3C9-0293-472B-B639-14A9B70A68F2}" dt="2019-10-15T20:35:24.507" v="1174" actId="1076"/>
          <ac:spMkLst>
            <pc:docMk/>
            <pc:sldMk cId="2721410127" sldId="271"/>
            <ac:spMk id="7" creationId="{F7B0B233-432A-4401-BBE2-F0BF8D598480}"/>
          </ac:spMkLst>
        </pc:spChg>
        <pc:spChg chg="add del mod">
          <ac:chgData name="of217" userId="34d92b56-8da8-4948-b4ba-949ff07ad99c" providerId="ADAL" clId="{DDEBC3C9-0293-472B-B639-14A9B70A68F2}" dt="2019-10-15T20:35:19.120" v="1173" actId="478"/>
          <ac:spMkLst>
            <pc:docMk/>
            <pc:sldMk cId="2721410127" sldId="271"/>
            <ac:spMk id="8" creationId="{8AEF4784-D558-4279-A253-3311F6AC2B65}"/>
          </ac:spMkLst>
        </pc:spChg>
        <pc:spChg chg="add mod">
          <ac:chgData name="of217" userId="34d92b56-8da8-4948-b4ba-949ff07ad99c" providerId="ADAL" clId="{DDEBC3C9-0293-472B-B639-14A9B70A68F2}" dt="2019-10-15T20:38:46.159" v="1214" actId="1035"/>
          <ac:spMkLst>
            <pc:docMk/>
            <pc:sldMk cId="2721410127" sldId="271"/>
            <ac:spMk id="9" creationId="{37229F6F-C959-4D86-8217-CD5052E8F818}"/>
          </ac:spMkLst>
        </pc:spChg>
        <pc:spChg chg="add del">
          <ac:chgData name="of217" userId="34d92b56-8da8-4948-b4ba-949ff07ad99c" providerId="ADAL" clId="{DDEBC3C9-0293-472B-B639-14A9B70A68F2}" dt="2019-10-14T13:45:07.087" v="5" actId="26606"/>
          <ac:spMkLst>
            <pc:docMk/>
            <pc:sldMk cId="2721410127" sldId="271"/>
            <ac:spMk id="71" creationId="{65F32515-9322-44A5-8C72-4C7BFB461869}"/>
          </ac:spMkLst>
        </pc:spChg>
        <pc:spChg chg="add del">
          <ac:chgData name="of217" userId="34d92b56-8da8-4948-b4ba-949ff07ad99c" providerId="ADAL" clId="{DDEBC3C9-0293-472B-B639-14A9B70A68F2}" dt="2019-10-14T13:45:07.087" v="5" actId="26606"/>
          <ac:spMkLst>
            <pc:docMk/>
            <pc:sldMk cId="2721410127" sldId="271"/>
            <ac:spMk id="73" creationId="{A617F13B-5021-454F-90E5-3AB2383BFD34}"/>
          </ac:spMkLst>
        </pc:spChg>
        <pc:spChg chg="add del">
          <ac:chgData name="of217" userId="34d92b56-8da8-4948-b4ba-949ff07ad99c" providerId="ADAL" clId="{DDEBC3C9-0293-472B-B639-14A9B70A68F2}" dt="2019-10-14T13:45:12.080" v="9" actId="26606"/>
          <ac:spMkLst>
            <pc:docMk/>
            <pc:sldMk cId="2721410127" sldId="271"/>
            <ac:spMk id="1028" creationId="{4D3E83A4-5366-42B8-9E9E-2378A9446E4C}"/>
          </ac:spMkLst>
        </pc:spChg>
        <pc:spChg chg="add del">
          <ac:chgData name="of217" userId="34d92b56-8da8-4948-b4ba-949ff07ad99c" providerId="ADAL" clId="{DDEBC3C9-0293-472B-B639-14A9B70A68F2}" dt="2019-10-14T13:45:12.080" v="9" actId="26606"/>
          <ac:spMkLst>
            <pc:docMk/>
            <pc:sldMk cId="2721410127" sldId="271"/>
            <ac:spMk id="1029" creationId="{F06FA664-001A-4DAF-9837-CCBCD5DAE9EE}"/>
          </ac:spMkLst>
        </pc:spChg>
        <pc:spChg chg="add del">
          <ac:chgData name="of217" userId="34d92b56-8da8-4948-b4ba-949ff07ad99c" providerId="ADAL" clId="{DDEBC3C9-0293-472B-B639-14A9B70A68F2}" dt="2019-10-14T13:45:20.669" v="17" actId="26606"/>
          <ac:spMkLst>
            <pc:docMk/>
            <pc:sldMk cId="2721410127" sldId="271"/>
            <ac:spMk id="1030" creationId="{C0606E1B-B00B-4EA0-91C9-93AF337519D2}"/>
          </ac:spMkLst>
        </pc:spChg>
        <pc:spChg chg="add del">
          <ac:chgData name="of217" userId="34d92b56-8da8-4948-b4ba-949ff07ad99c" providerId="ADAL" clId="{DDEBC3C9-0293-472B-B639-14A9B70A68F2}" dt="2019-10-14T13:45:13.372" v="11" actId="26606"/>
          <ac:spMkLst>
            <pc:docMk/>
            <pc:sldMk cId="2721410127" sldId="271"/>
            <ac:spMk id="1031" creationId="{FB3516BD-64C7-48EF-A342-9F00D167EE78}"/>
          </ac:spMkLst>
        </pc:spChg>
        <pc:spChg chg="add del">
          <ac:chgData name="of217" userId="34d92b56-8da8-4948-b4ba-949ff07ad99c" providerId="ADAL" clId="{DDEBC3C9-0293-472B-B639-14A9B70A68F2}" dt="2019-10-15T11:26:59.482" v="671" actId="26606"/>
          <ac:spMkLst>
            <pc:docMk/>
            <pc:sldMk cId="2721410127" sldId="271"/>
            <ac:spMk id="1032" creationId="{C3213C9F-F1B6-4980-95B6-4F07946C5E42}"/>
          </ac:spMkLst>
        </pc:spChg>
        <pc:spChg chg="add del">
          <ac:chgData name="of217" userId="34d92b56-8da8-4948-b4ba-949ff07ad99c" providerId="ADAL" clId="{DDEBC3C9-0293-472B-B639-14A9B70A68F2}" dt="2019-10-14T13:45:15.159" v="13" actId="26606"/>
          <ac:spMkLst>
            <pc:docMk/>
            <pc:sldMk cId="2721410127" sldId="271"/>
            <ac:spMk id="1033" creationId="{7F45ECE5-A3F3-4055-A90B-041B81B5735F}"/>
          </ac:spMkLst>
        </pc:spChg>
        <pc:spChg chg="add del">
          <ac:chgData name="of217" userId="34d92b56-8da8-4948-b4ba-949ff07ad99c" providerId="ADAL" clId="{DDEBC3C9-0293-472B-B639-14A9B70A68F2}" dt="2019-10-14T13:45:15.159" v="13" actId="26606"/>
          <ac:spMkLst>
            <pc:docMk/>
            <pc:sldMk cId="2721410127" sldId="271"/>
            <ac:spMk id="1034" creationId="{D16D23BC-2ACF-48DE-990E-0AEA1B3CCC4D}"/>
          </ac:spMkLst>
        </pc:spChg>
        <pc:spChg chg="add del">
          <ac:chgData name="of217" userId="34d92b56-8da8-4948-b4ba-949ff07ad99c" providerId="ADAL" clId="{DDEBC3C9-0293-472B-B639-14A9B70A68F2}" dt="2019-10-15T11:26:59.482" v="671" actId="26606"/>
          <ac:spMkLst>
            <pc:docMk/>
            <pc:sldMk cId="2721410127" sldId="271"/>
            <ac:spMk id="1035" creationId="{2AA28026-5AE8-4702-8944-83B64C486991}"/>
          </ac:spMkLst>
        </pc:spChg>
        <pc:spChg chg="add del">
          <ac:chgData name="of217" userId="34d92b56-8da8-4948-b4ba-949ff07ad99c" providerId="ADAL" clId="{DDEBC3C9-0293-472B-B639-14A9B70A68F2}" dt="2019-10-15T11:27:19.114" v="675" actId="26606"/>
          <ac:spMkLst>
            <pc:docMk/>
            <pc:sldMk cId="2721410127" sldId="271"/>
            <ac:spMk id="1036" creationId="{C3213C9F-F1B6-4980-95B6-4F07946C5E42}"/>
          </ac:spMkLst>
        </pc:spChg>
        <pc:spChg chg="add del">
          <ac:chgData name="of217" userId="34d92b56-8da8-4948-b4ba-949ff07ad99c" providerId="ADAL" clId="{DDEBC3C9-0293-472B-B639-14A9B70A68F2}" dt="2019-10-15T11:27:19.114" v="675" actId="26606"/>
          <ac:spMkLst>
            <pc:docMk/>
            <pc:sldMk cId="2721410127" sldId="271"/>
            <ac:spMk id="1037" creationId="{2AA28026-5AE8-4702-8944-83B64C486991}"/>
          </ac:spMkLst>
        </pc:spChg>
        <pc:spChg chg="add del">
          <ac:chgData name="of217" userId="34d92b56-8da8-4948-b4ba-949ff07ad99c" providerId="ADAL" clId="{DDEBC3C9-0293-472B-B639-14A9B70A68F2}" dt="2019-10-15T11:27:30.972" v="679" actId="26606"/>
          <ac:spMkLst>
            <pc:docMk/>
            <pc:sldMk cId="2721410127" sldId="271"/>
            <ac:spMk id="1038" creationId="{40832E00-4ABC-4FCE-AF5C-6740B8044BCC}"/>
          </ac:spMkLst>
        </pc:spChg>
        <pc:spChg chg="add del">
          <ac:chgData name="of217" userId="34d92b56-8da8-4948-b4ba-949ff07ad99c" providerId="ADAL" clId="{DDEBC3C9-0293-472B-B639-14A9B70A68F2}" dt="2019-10-15T11:27:34.386" v="681" actId="26606"/>
          <ac:spMkLst>
            <pc:docMk/>
            <pc:sldMk cId="2721410127" sldId="271"/>
            <ac:spMk id="1040" creationId="{56985617-02B6-41FC-80E7-1EC6E7B903B6}"/>
          </ac:spMkLst>
        </pc:spChg>
        <pc:spChg chg="add del">
          <ac:chgData name="of217" userId="34d92b56-8da8-4948-b4ba-949ff07ad99c" providerId="ADAL" clId="{DDEBC3C9-0293-472B-B639-14A9B70A68F2}" dt="2019-10-15T11:27:34.386" v="681" actId="26606"/>
          <ac:spMkLst>
            <pc:docMk/>
            <pc:sldMk cId="2721410127" sldId="271"/>
            <ac:spMk id="1041" creationId="{E42C4BB8-BE8A-4E47-8F62-B2AA46B71566}"/>
          </ac:spMkLst>
        </pc:spChg>
        <pc:spChg chg="add del">
          <ac:chgData name="of217" userId="34d92b56-8da8-4948-b4ba-949ff07ad99c" providerId="ADAL" clId="{DDEBC3C9-0293-472B-B639-14A9B70A68F2}" dt="2019-10-15T11:27:49.754" v="683" actId="26606"/>
          <ac:spMkLst>
            <pc:docMk/>
            <pc:sldMk cId="2721410127" sldId="271"/>
            <ac:spMk id="1043" creationId="{FCD4699F-394D-47A6-A98E-D23D4E087E35}"/>
          </ac:spMkLst>
        </pc:spChg>
        <pc:spChg chg="add del">
          <ac:chgData name="of217" userId="34d92b56-8da8-4948-b4ba-949ff07ad99c" providerId="ADAL" clId="{DDEBC3C9-0293-472B-B639-14A9B70A68F2}" dt="2019-10-15T11:27:55.854" v="685" actId="26606"/>
          <ac:spMkLst>
            <pc:docMk/>
            <pc:sldMk cId="2721410127" sldId="271"/>
            <ac:spMk id="1045" creationId="{56985617-02B6-41FC-80E7-1EC6E7B903B6}"/>
          </ac:spMkLst>
        </pc:spChg>
        <pc:spChg chg="add del">
          <ac:chgData name="of217" userId="34d92b56-8da8-4948-b4ba-949ff07ad99c" providerId="ADAL" clId="{DDEBC3C9-0293-472B-B639-14A9B70A68F2}" dt="2019-10-15T11:27:55.854" v="685" actId="26606"/>
          <ac:spMkLst>
            <pc:docMk/>
            <pc:sldMk cId="2721410127" sldId="271"/>
            <ac:spMk id="1046" creationId="{E42C4BB8-BE8A-4E47-8F62-B2AA46B71566}"/>
          </ac:spMkLst>
        </pc:spChg>
        <pc:spChg chg="add del">
          <ac:chgData name="of217" userId="34d92b56-8da8-4948-b4ba-949ff07ad99c" providerId="ADAL" clId="{DDEBC3C9-0293-472B-B639-14A9B70A68F2}" dt="2019-10-15T11:27:59.604" v="687" actId="26606"/>
          <ac:spMkLst>
            <pc:docMk/>
            <pc:sldMk cId="2721410127" sldId="271"/>
            <ac:spMk id="1048" creationId="{FCD4699F-394D-47A6-A98E-D23D4E087E35}"/>
          </ac:spMkLst>
        </pc:spChg>
        <pc:spChg chg="add del">
          <ac:chgData name="of217" userId="34d92b56-8da8-4948-b4ba-949ff07ad99c" providerId="ADAL" clId="{DDEBC3C9-0293-472B-B639-14A9B70A68F2}" dt="2019-10-15T11:28:01.089" v="689" actId="26606"/>
          <ac:spMkLst>
            <pc:docMk/>
            <pc:sldMk cId="2721410127" sldId="271"/>
            <ac:spMk id="1050" creationId="{CD47BEDD-D6BE-47F6-8453-3E04EEB79E43}"/>
          </ac:spMkLst>
        </pc:spChg>
        <pc:spChg chg="add del">
          <ac:chgData name="of217" userId="34d92b56-8da8-4948-b4ba-949ff07ad99c" providerId="ADAL" clId="{DDEBC3C9-0293-472B-B639-14A9B70A68F2}" dt="2019-10-15T11:28:07.361" v="691" actId="26606"/>
          <ac:spMkLst>
            <pc:docMk/>
            <pc:sldMk cId="2721410127" sldId="271"/>
            <ac:spMk id="1052" creationId="{692BE56A-D934-48A9-AA25-BC091203FC77}"/>
          </ac:spMkLst>
        </pc:spChg>
        <pc:spChg chg="add del">
          <ac:chgData name="of217" userId="34d92b56-8da8-4948-b4ba-949ff07ad99c" providerId="ADAL" clId="{DDEBC3C9-0293-472B-B639-14A9B70A68F2}" dt="2019-10-15T11:28:07.361" v="691" actId="26606"/>
          <ac:spMkLst>
            <pc:docMk/>
            <pc:sldMk cId="2721410127" sldId="271"/>
            <ac:spMk id="1053" creationId="{033BC724-9BE0-49C5-855C-1C246EA910AA}"/>
          </ac:spMkLst>
        </pc:spChg>
        <pc:spChg chg="add del">
          <ac:chgData name="of217" userId="34d92b56-8da8-4948-b4ba-949ff07ad99c" providerId="ADAL" clId="{DDEBC3C9-0293-472B-B639-14A9B70A68F2}" dt="2019-10-15T11:28:11.581" v="693" actId="26606"/>
          <ac:spMkLst>
            <pc:docMk/>
            <pc:sldMk cId="2721410127" sldId="271"/>
            <ac:spMk id="1055" creationId="{FCD4699F-394D-47A6-A98E-D23D4E087E35}"/>
          </ac:spMkLst>
        </pc:spChg>
        <pc:spChg chg="add del">
          <ac:chgData name="of217" userId="34d92b56-8da8-4948-b4ba-949ff07ad99c" providerId="ADAL" clId="{DDEBC3C9-0293-472B-B639-14A9B70A68F2}" dt="2019-10-15T11:28:15.212" v="695" actId="26606"/>
          <ac:spMkLst>
            <pc:docMk/>
            <pc:sldMk cId="2721410127" sldId="271"/>
            <ac:spMk id="1057" creationId="{692BE56A-D934-48A9-AA25-BC091203FC77}"/>
          </ac:spMkLst>
        </pc:spChg>
        <pc:spChg chg="add del">
          <ac:chgData name="of217" userId="34d92b56-8da8-4948-b4ba-949ff07ad99c" providerId="ADAL" clId="{DDEBC3C9-0293-472B-B639-14A9B70A68F2}" dt="2019-10-15T11:28:15.212" v="695" actId="26606"/>
          <ac:spMkLst>
            <pc:docMk/>
            <pc:sldMk cId="2721410127" sldId="271"/>
            <ac:spMk id="1058" creationId="{033BC724-9BE0-49C5-855C-1C246EA910AA}"/>
          </ac:spMkLst>
        </pc:spChg>
        <pc:spChg chg="add">
          <ac:chgData name="of217" userId="34d92b56-8da8-4948-b4ba-949ff07ad99c" providerId="ADAL" clId="{DDEBC3C9-0293-472B-B639-14A9B70A68F2}" dt="2019-10-15T11:28:15.223" v="696" actId="26606"/>
          <ac:spMkLst>
            <pc:docMk/>
            <pc:sldMk cId="2721410127" sldId="271"/>
            <ac:spMk id="1060" creationId="{FCD4699F-394D-47A6-A98E-D23D4E087E35}"/>
          </ac:spMkLst>
        </pc:spChg>
        <pc:picChg chg="add mod">
          <ac:chgData name="of217" userId="34d92b56-8da8-4948-b4ba-949ff07ad99c" providerId="ADAL" clId="{DDEBC3C9-0293-472B-B639-14A9B70A68F2}" dt="2019-10-15T11:28:15.223" v="696" actId="26606"/>
          <ac:picMkLst>
            <pc:docMk/>
            <pc:sldMk cId="2721410127" sldId="271"/>
            <ac:picMk id="2" creationId="{F5EA1AE5-FF6A-481E-B343-37F8BD22A808}"/>
          </ac:picMkLst>
        </pc:picChg>
        <pc:picChg chg="add mod ord">
          <ac:chgData name="of217" userId="34d92b56-8da8-4948-b4ba-949ff07ad99c" providerId="ADAL" clId="{DDEBC3C9-0293-472B-B639-14A9B70A68F2}" dt="2019-10-15T11:28:15.223" v="696" actId="26606"/>
          <ac:picMkLst>
            <pc:docMk/>
            <pc:sldMk cId="2721410127" sldId="271"/>
            <ac:picMk id="1026" creationId="{4BFC737E-CE54-4BB1-BDC9-2F6696F433C5}"/>
          </ac:picMkLst>
        </pc:picChg>
        <pc:cxnChg chg="add del mod">
          <ac:chgData name="of217" userId="34d92b56-8da8-4948-b4ba-949ff07ad99c" providerId="ADAL" clId="{DDEBC3C9-0293-472B-B639-14A9B70A68F2}" dt="2019-10-15T20:30:46.193" v="1119" actId="11529"/>
          <ac:cxnSpMkLst>
            <pc:docMk/>
            <pc:sldMk cId="2721410127" sldId="271"/>
            <ac:cxnSpMk id="6" creationId="{2B43A4D5-F263-44DE-84BB-AB7895FE83A8}"/>
          </ac:cxnSpMkLst>
        </pc:cxnChg>
      </pc:sldChg>
      <pc:sldChg chg="addSp delSp modSp add mod ord setBg setClrOvrMap">
        <pc:chgData name="of217" userId="34d92b56-8da8-4948-b4ba-949ff07ad99c" providerId="ADAL" clId="{DDEBC3C9-0293-472B-B639-14A9B70A68F2}" dt="2019-10-15T20:22:34.308" v="1050"/>
        <pc:sldMkLst>
          <pc:docMk/>
          <pc:sldMk cId="904654765" sldId="272"/>
        </pc:sldMkLst>
        <pc:spChg chg="add del">
          <ac:chgData name="of217" userId="34d92b56-8da8-4948-b4ba-949ff07ad99c" providerId="ADAL" clId="{DDEBC3C9-0293-472B-B639-14A9B70A68F2}" dt="2019-10-14T18:57:50.258" v="114"/>
          <ac:spMkLst>
            <pc:docMk/>
            <pc:sldMk cId="904654765" sldId="272"/>
            <ac:spMk id="4" creationId="{588A5A41-B14C-4B00-8431-1FC742D7B21A}"/>
          </ac:spMkLst>
        </pc:spChg>
        <pc:spChg chg="add">
          <ac:chgData name="of217" userId="34d92b56-8da8-4948-b4ba-949ff07ad99c" providerId="ADAL" clId="{DDEBC3C9-0293-472B-B639-14A9B70A68F2}" dt="2019-10-14T18:57:54.337" v="115"/>
          <ac:spMkLst>
            <pc:docMk/>
            <pc:sldMk cId="904654765" sldId="272"/>
            <ac:spMk id="5" creationId="{C95F294F-75F1-4C36-B4A3-08E196EBCD43}"/>
          </ac:spMkLst>
        </pc:spChg>
        <pc:spChg chg="add">
          <ac:chgData name="of217" userId="34d92b56-8da8-4948-b4ba-949ff07ad99c" providerId="ADAL" clId="{DDEBC3C9-0293-472B-B639-14A9B70A68F2}" dt="2019-10-14T18:58:09.740" v="116"/>
          <ac:spMkLst>
            <pc:docMk/>
            <pc:sldMk cId="904654765" sldId="272"/>
            <ac:spMk id="6" creationId="{990E446D-8385-428B-A417-C1B07CA2F3BF}"/>
          </ac:spMkLst>
        </pc:spChg>
        <pc:spChg chg="add del">
          <ac:chgData name="of217" userId="34d92b56-8da8-4948-b4ba-949ff07ad99c" providerId="ADAL" clId="{DDEBC3C9-0293-472B-B639-14A9B70A68F2}" dt="2019-10-14T16:11:03.590" v="24" actId="26606"/>
          <ac:spMkLst>
            <pc:docMk/>
            <pc:sldMk cId="904654765" sldId="272"/>
            <ac:spMk id="8" creationId="{40832E00-4ABC-4FCE-AF5C-6740B8044BCC}"/>
          </ac:spMkLst>
        </pc:spChg>
        <pc:spChg chg="add del">
          <ac:chgData name="of217" userId="34d92b56-8da8-4948-b4ba-949ff07ad99c" providerId="ADAL" clId="{DDEBC3C9-0293-472B-B639-14A9B70A68F2}" dt="2019-10-14T16:11:26.328" v="26" actId="26606"/>
          <ac:spMkLst>
            <pc:docMk/>
            <pc:sldMk cId="904654765" sldId="272"/>
            <ac:spMk id="10" creationId="{2AA28026-5AE8-4702-8944-83B64C486991}"/>
          </ac:spMkLst>
        </pc:spChg>
        <pc:spChg chg="add del">
          <ac:chgData name="of217" userId="34d92b56-8da8-4948-b4ba-949ff07ad99c" providerId="ADAL" clId="{DDEBC3C9-0293-472B-B639-14A9B70A68F2}" dt="2019-10-14T16:11:26.328" v="26" actId="26606"/>
          <ac:spMkLst>
            <pc:docMk/>
            <pc:sldMk cId="904654765" sldId="272"/>
            <ac:spMk id="11" creationId="{C3213C9F-F1B6-4980-95B6-4F07946C5E42}"/>
          </ac:spMkLst>
        </pc:spChg>
        <pc:spChg chg="add mod">
          <ac:chgData name="of217" userId="34d92b56-8da8-4948-b4ba-949ff07ad99c" providerId="ADAL" clId="{DDEBC3C9-0293-472B-B639-14A9B70A68F2}" dt="2019-10-14T21:33:40.835" v="130" actId="17032"/>
          <ac:spMkLst>
            <pc:docMk/>
            <pc:sldMk cId="904654765" sldId="272"/>
            <ac:spMk id="12" creationId="{B3ACCDF0-57C6-428F-AD66-ED8198917081}"/>
          </ac:spMkLst>
        </pc:spChg>
        <pc:spChg chg="add del">
          <ac:chgData name="of217" userId="34d92b56-8da8-4948-b4ba-949ff07ad99c" providerId="ADAL" clId="{DDEBC3C9-0293-472B-B639-14A9B70A68F2}" dt="2019-10-14T16:11:29.028" v="28" actId="26606"/>
          <ac:spMkLst>
            <pc:docMk/>
            <pc:sldMk cId="904654765" sldId="272"/>
            <ac:spMk id="13" creationId="{CD47BEDD-D6BE-47F6-8453-3E04EEB79E43}"/>
          </ac:spMkLst>
        </pc:spChg>
        <pc:spChg chg="add mod">
          <ac:chgData name="of217" userId="34d92b56-8da8-4948-b4ba-949ff07ad99c" providerId="ADAL" clId="{DDEBC3C9-0293-472B-B639-14A9B70A68F2}" dt="2019-10-14T22:10:01.767" v="362" actId="20577"/>
          <ac:spMkLst>
            <pc:docMk/>
            <pc:sldMk cId="904654765" sldId="272"/>
            <ac:spMk id="14" creationId="{0ED0820D-6DD3-4F31-94FF-1F7BC3897A8D}"/>
          </ac:spMkLst>
        </pc:spChg>
        <pc:spChg chg="add del">
          <ac:chgData name="of217" userId="34d92b56-8da8-4948-b4ba-949ff07ad99c" providerId="ADAL" clId="{DDEBC3C9-0293-472B-B639-14A9B70A68F2}" dt="2019-10-14T16:15:06.923" v="52" actId="26606"/>
          <ac:spMkLst>
            <pc:docMk/>
            <pc:sldMk cId="904654765" sldId="272"/>
            <ac:spMk id="15" creationId="{40832E00-4ABC-4FCE-AF5C-6740B8044BCC}"/>
          </ac:spMkLst>
        </pc:spChg>
        <pc:spChg chg="add del">
          <ac:chgData name="of217" userId="34d92b56-8da8-4948-b4ba-949ff07ad99c" providerId="ADAL" clId="{DDEBC3C9-0293-472B-B639-14A9B70A68F2}" dt="2019-10-14T16:12:08.732" v="44" actId="26606"/>
          <ac:spMkLst>
            <pc:docMk/>
            <pc:sldMk cId="904654765" sldId="272"/>
            <ac:spMk id="17" creationId="{AA3CC463-F933-4AC4-86E1-5AC14B0C3163}"/>
          </ac:spMkLst>
        </pc:spChg>
        <pc:spChg chg="add del">
          <ac:chgData name="of217" userId="34d92b56-8da8-4948-b4ba-949ff07ad99c" providerId="ADAL" clId="{DDEBC3C9-0293-472B-B639-14A9B70A68F2}" dt="2019-10-14T16:12:08.732" v="44" actId="26606"/>
          <ac:spMkLst>
            <pc:docMk/>
            <pc:sldMk cId="904654765" sldId="272"/>
            <ac:spMk id="18" creationId="{6025D2DB-A12A-44DB-B00E-F4D622329EDD}"/>
          </ac:spMkLst>
        </pc:spChg>
        <pc:spChg chg="add del">
          <ac:chgData name="of217" userId="34d92b56-8da8-4948-b4ba-949ff07ad99c" providerId="ADAL" clId="{DDEBC3C9-0293-472B-B639-14A9B70A68F2}" dt="2019-10-14T16:12:08.732" v="44" actId="26606"/>
          <ac:spMkLst>
            <pc:docMk/>
            <pc:sldMk cId="904654765" sldId="272"/>
            <ac:spMk id="19" creationId="{CE7E7877-F64E-4EEA-B778-138031EFF874}"/>
          </ac:spMkLst>
        </pc:spChg>
        <pc:spChg chg="add del">
          <ac:chgData name="of217" userId="34d92b56-8da8-4948-b4ba-949ff07ad99c" providerId="ADAL" clId="{DDEBC3C9-0293-472B-B639-14A9B70A68F2}" dt="2019-10-14T16:12:08.732" v="44" actId="26606"/>
          <ac:spMkLst>
            <pc:docMk/>
            <pc:sldMk cId="904654765" sldId="272"/>
            <ac:spMk id="21" creationId="{7DD6C4F3-70FD-4F13-919C-702EE4886499}"/>
          </ac:spMkLst>
        </pc:spChg>
        <pc:spChg chg="add del">
          <ac:chgData name="of217" userId="34d92b56-8da8-4948-b4ba-949ff07ad99c" providerId="ADAL" clId="{DDEBC3C9-0293-472B-B639-14A9B70A68F2}" dt="2019-10-14T16:12:12.914" v="46" actId="26606"/>
          <ac:spMkLst>
            <pc:docMk/>
            <pc:sldMk cId="904654765" sldId="272"/>
            <ac:spMk id="23" creationId="{BFDC535F-AC0A-417D-96AB-6706BECACD95}"/>
          </ac:spMkLst>
        </pc:spChg>
        <pc:spChg chg="add del">
          <ac:chgData name="of217" userId="34d92b56-8da8-4948-b4ba-949ff07ad99c" providerId="ADAL" clId="{DDEBC3C9-0293-472B-B639-14A9B70A68F2}" dt="2019-10-14T16:12:02.025" v="38" actId="26606"/>
          <ac:spMkLst>
            <pc:docMk/>
            <pc:sldMk cId="904654765" sldId="272"/>
            <ac:spMk id="24" creationId="{EB1CEFBF-6F09-4052-862B-E219DA15757E}"/>
          </ac:spMkLst>
        </pc:spChg>
        <pc:spChg chg="add del">
          <ac:chgData name="of217" userId="34d92b56-8da8-4948-b4ba-949ff07ad99c" providerId="ADAL" clId="{DDEBC3C9-0293-472B-B639-14A9B70A68F2}" dt="2019-10-14T16:11:55.333" v="34" actId="26606"/>
          <ac:spMkLst>
            <pc:docMk/>
            <pc:sldMk cId="904654765" sldId="272"/>
            <ac:spMk id="25" creationId="{C96C8BAF-68F3-4B78-B238-35DF5D86560D}"/>
          </ac:spMkLst>
        </pc:spChg>
        <pc:spChg chg="add del">
          <ac:chgData name="of217" userId="34d92b56-8da8-4948-b4ba-949ff07ad99c" providerId="ADAL" clId="{DDEBC3C9-0293-472B-B639-14A9B70A68F2}" dt="2019-10-14T16:12:12.914" v="46" actId="26606"/>
          <ac:spMkLst>
            <pc:docMk/>
            <pc:sldMk cId="904654765" sldId="272"/>
            <ac:spMk id="27" creationId="{97AAAF8E-31DB-4148-8FCA-4D8233D691C6}"/>
          </ac:spMkLst>
        </pc:spChg>
        <pc:spChg chg="add del">
          <ac:chgData name="of217" userId="34d92b56-8da8-4948-b4ba-949ff07ad99c" providerId="ADAL" clId="{DDEBC3C9-0293-472B-B639-14A9B70A68F2}" dt="2019-10-14T16:12:12.914" v="46" actId="26606"/>
          <ac:spMkLst>
            <pc:docMk/>
            <pc:sldMk cId="904654765" sldId="272"/>
            <ac:spMk id="28" creationId="{AA274328-4774-4DF9-BA53-452565122FBB}"/>
          </ac:spMkLst>
        </pc:spChg>
        <pc:spChg chg="add del">
          <ac:chgData name="of217" userId="34d92b56-8da8-4948-b4ba-949ff07ad99c" providerId="ADAL" clId="{DDEBC3C9-0293-472B-B639-14A9B70A68F2}" dt="2019-10-14T16:12:12.914" v="46" actId="26606"/>
          <ac:spMkLst>
            <pc:docMk/>
            <pc:sldMk cId="904654765" sldId="272"/>
            <ac:spMk id="31" creationId="{01C7B46D-2FEF-4FAA-915B-8B21A66BB647}"/>
          </ac:spMkLst>
        </pc:spChg>
        <pc:spChg chg="add del">
          <ac:chgData name="of217" userId="34d92b56-8da8-4948-b4ba-949ff07ad99c" providerId="ADAL" clId="{DDEBC3C9-0293-472B-B639-14A9B70A68F2}" dt="2019-10-14T16:12:13.866" v="48" actId="26606"/>
          <ac:spMkLst>
            <pc:docMk/>
            <pc:sldMk cId="904654765" sldId="272"/>
            <ac:spMk id="33" creationId="{AA3CC463-F933-4AC4-86E1-5AC14B0C3163}"/>
          </ac:spMkLst>
        </pc:spChg>
        <pc:spChg chg="add del">
          <ac:chgData name="of217" userId="34d92b56-8da8-4948-b4ba-949ff07ad99c" providerId="ADAL" clId="{DDEBC3C9-0293-472B-B639-14A9B70A68F2}" dt="2019-10-14T16:11:57.387" v="36" actId="26606"/>
          <ac:spMkLst>
            <pc:docMk/>
            <pc:sldMk cId="904654765" sldId="272"/>
            <ac:spMk id="34" creationId="{799448F2-0E5B-42DA-B2D1-11A14E947BD4}"/>
          </ac:spMkLst>
        </pc:spChg>
        <pc:spChg chg="add del">
          <ac:chgData name="of217" userId="34d92b56-8da8-4948-b4ba-949ff07ad99c" providerId="ADAL" clId="{DDEBC3C9-0293-472B-B639-14A9B70A68F2}" dt="2019-10-14T16:11:57.387" v="36" actId="26606"/>
          <ac:spMkLst>
            <pc:docMk/>
            <pc:sldMk cId="904654765" sldId="272"/>
            <ac:spMk id="35" creationId="{4E8A7552-20E1-4F34-ADAB-C1DB6634D47E}"/>
          </ac:spMkLst>
        </pc:spChg>
        <pc:spChg chg="add del">
          <ac:chgData name="of217" userId="34d92b56-8da8-4948-b4ba-949ff07ad99c" providerId="ADAL" clId="{DDEBC3C9-0293-472B-B639-14A9B70A68F2}" dt="2019-10-14T16:12:13.866" v="48" actId="26606"/>
          <ac:spMkLst>
            <pc:docMk/>
            <pc:sldMk cId="904654765" sldId="272"/>
            <ac:spMk id="36" creationId="{6025D2DB-A12A-44DB-B00E-F4D622329EDD}"/>
          </ac:spMkLst>
        </pc:spChg>
        <pc:spChg chg="add del">
          <ac:chgData name="of217" userId="34d92b56-8da8-4948-b4ba-949ff07ad99c" providerId="ADAL" clId="{DDEBC3C9-0293-472B-B639-14A9B70A68F2}" dt="2019-10-14T16:12:02.025" v="38" actId="26606"/>
          <ac:spMkLst>
            <pc:docMk/>
            <pc:sldMk cId="904654765" sldId="272"/>
            <ac:spMk id="37" creationId="{56827C3C-D52F-46CE-A441-3CD6A1A6A0A2}"/>
          </ac:spMkLst>
        </pc:spChg>
        <pc:spChg chg="add del">
          <ac:chgData name="of217" userId="34d92b56-8da8-4948-b4ba-949ff07ad99c" providerId="ADAL" clId="{DDEBC3C9-0293-472B-B639-14A9B70A68F2}" dt="2019-10-14T16:12:02.025" v="38" actId="26606"/>
          <ac:spMkLst>
            <pc:docMk/>
            <pc:sldMk cId="904654765" sldId="272"/>
            <ac:spMk id="38" creationId="{F52A8B51-0A89-497B-B882-6658E029A3F9}"/>
          </ac:spMkLst>
        </pc:spChg>
        <pc:spChg chg="add del">
          <ac:chgData name="of217" userId="34d92b56-8da8-4948-b4ba-949ff07ad99c" providerId="ADAL" clId="{DDEBC3C9-0293-472B-B639-14A9B70A68F2}" dt="2019-10-14T16:12:02.025" v="38" actId="26606"/>
          <ac:spMkLst>
            <pc:docMk/>
            <pc:sldMk cId="904654765" sldId="272"/>
            <ac:spMk id="39" creationId="{BCB5D417-2A71-445D-B4C7-9E814D633D33}"/>
          </ac:spMkLst>
        </pc:spChg>
        <pc:spChg chg="add del">
          <ac:chgData name="of217" userId="34d92b56-8da8-4948-b4ba-949ff07ad99c" providerId="ADAL" clId="{DDEBC3C9-0293-472B-B639-14A9B70A68F2}" dt="2019-10-14T16:12:13.866" v="48" actId="26606"/>
          <ac:spMkLst>
            <pc:docMk/>
            <pc:sldMk cId="904654765" sldId="272"/>
            <ac:spMk id="40" creationId="{CE7E7877-F64E-4EEA-B778-138031EFF874}"/>
          </ac:spMkLst>
        </pc:spChg>
        <pc:spChg chg="add del">
          <ac:chgData name="of217" userId="34d92b56-8da8-4948-b4ba-949ff07ad99c" providerId="ADAL" clId="{DDEBC3C9-0293-472B-B639-14A9B70A68F2}" dt="2019-10-14T16:12:13.866" v="48" actId="26606"/>
          <ac:spMkLst>
            <pc:docMk/>
            <pc:sldMk cId="904654765" sldId="272"/>
            <ac:spMk id="41" creationId="{7DD6C4F3-70FD-4F13-919C-702EE4886499}"/>
          </ac:spMkLst>
        </pc:spChg>
        <pc:spChg chg="add mod">
          <ac:chgData name="of217" userId="34d92b56-8da8-4948-b4ba-949ff07ad99c" providerId="ADAL" clId="{DDEBC3C9-0293-472B-B639-14A9B70A68F2}" dt="2019-10-14T21:43:26.512" v="159" actId="1076"/>
          <ac:spMkLst>
            <pc:docMk/>
            <pc:sldMk cId="904654765" sldId="272"/>
            <ac:spMk id="43" creationId="{026F352A-E95F-48CD-96DA-9022353D3E89}"/>
          </ac:spMkLst>
        </pc:spChg>
        <pc:spChg chg="add mod">
          <ac:chgData name="of217" userId="34d92b56-8da8-4948-b4ba-949ff07ad99c" providerId="ADAL" clId="{DDEBC3C9-0293-472B-B639-14A9B70A68F2}" dt="2019-10-15T02:13:32.834" v="424" actId="20577"/>
          <ac:spMkLst>
            <pc:docMk/>
            <pc:sldMk cId="904654765" sldId="272"/>
            <ac:spMk id="46" creationId="{B3F376CE-66BF-4FB6-99E2-68A2B3837B8F}"/>
          </ac:spMkLst>
        </pc:spChg>
        <pc:spChg chg="add mod">
          <ac:chgData name="of217" userId="34d92b56-8da8-4948-b4ba-949ff07ad99c" providerId="ADAL" clId="{DDEBC3C9-0293-472B-B639-14A9B70A68F2}" dt="2019-10-15T02:25:24.767" v="538" actId="313"/>
          <ac:spMkLst>
            <pc:docMk/>
            <pc:sldMk cId="904654765" sldId="272"/>
            <ac:spMk id="47" creationId="{FC5FE3F9-346B-46BD-94E7-F748C06C2FB8}"/>
          </ac:spMkLst>
        </pc:spChg>
        <pc:spChg chg="add mod">
          <ac:chgData name="of217" userId="34d92b56-8da8-4948-b4ba-949ff07ad99c" providerId="ADAL" clId="{DDEBC3C9-0293-472B-B639-14A9B70A68F2}" dt="2019-10-15T03:50:10.701" v="594" actId="20577"/>
          <ac:spMkLst>
            <pc:docMk/>
            <pc:sldMk cId="904654765" sldId="272"/>
            <ac:spMk id="48" creationId="{64141690-5C4D-4513-84F6-CDEDCD95F28E}"/>
          </ac:spMkLst>
        </pc:spChg>
        <pc:spChg chg="add mod">
          <ac:chgData name="of217" userId="34d92b56-8da8-4948-b4ba-949ff07ad99c" providerId="ADAL" clId="{DDEBC3C9-0293-472B-B639-14A9B70A68F2}" dt="2019-10-15T03:55:38.952" v="645" actId="1076"/>
          <ac:spMkLst>
            <pc:docMk/>
            <pc:sldMk cId="904654765" sldId="272"/>
            <ac:spMk id="49" creationId="{AF558366-D299-4B93-ABC6-7E922F1285E1}"/>
          </ac:spMkLst>
        </pc:spChg>
        <pc:grpChg chg="add del">
          <ac:chgData name="of217" userId="34d92b56-8da8-4948-b4ba-949ff07ad99c" providerId="ADAL" clId="{DDEBC3C9-0293-472B-B639-14A9B70A68F2}" dt="2019-10-14T16:11:55.333" v="34" actId="26606"/>
          <ac:grpSpMkLst>
            <pc:docMk/>
            <pc:sldMk cId="904654765" sldId="272"/>
            <ac:grpSpMk id="26" creationId="{E9537076-EF48-4F72-9164-FD8260D550AC}"/>
          </ac:grpSpMkLst>
        </pc:grpChg>
        <pc:grpChg chg="add del">
          <ac:chgData name="of217" userId="34d92b56-8da8-4948-b4ba-949ff07ad99c" providerId="ADAL" clId="{DDEBC3C9-0293-472B-B639-14A9B70A68F2}" dt="2019-10-14T16:11:55.333" v="34" actId="26606"/>
          <ac:grpSpMkLst>
            <pc:docMk/>
            <pc:sldMk cId="904654765" sldId="272"/>
            <ac:grpSpMk id="29" creationId="{4F4CD6D0-5A87-4BA2-A13A-0E40511C3CFA}"/>
          </ac:grpSpMkLst>
        </pc:grpChg>
        <pc:grpChg chg="add del">
          <ac:chgData name="of217" userId="34d92b56-8da8-4948-b4ba-949ff07ad99c" providerId="ADAL" clId="{DDEBC3C9-0293-472B-B639-14A9B70A68F2}" dt="2019-10-14T16:11:55.333" v="34" actId="26606"/>
          <ac:grpSpMkLst>
            <pc:docMk/>
            <pc:sldMk cId="904654765" sldId="272"/>
            <ac:grpSpMk id="30" creationId="{6EFC3492-86BD-4D75-B5B4-C2DBFE0BD106}"/>
          </ac:grpSpMkLst>
        </pc:grpChg>
        <pc:picChg chg="add mod ord">
          <ac:chgData name="of217" userId="34d92b56-8da8-4948-b4ba-949ff07ad99c" providerId="ADAL" clId="{DDEBC3C9-0293-472B-B639-14A9B70A68F2}" dt="2019-10-15T03:55:28.281" v="644" actId="1076"/>
          <ac:picMkLst>
            <pc:docMk/>
            <pc:sldMk cId="904654765" sldId="272"/>
            <ac:picMk id="2" creationId="{6839D7FE-5FAC-42A7-9579-77CDE884C86E}"/>
          </ac:picMkLst>
        </pc:picChg>
        <pc:picChg chg="add mod">
          <ac:chgData name="of217" userId="34d92b56-8da8-4948-b4ba-949ff07ad99c" providerId="ADAL" clId="{DDEBC3C9-0293-472B-B639-14A9B70A68F2}" dt="2019-10-14T16:25:59.137" v="96" actId="1076"/>
          <ac:picMkLst>
            <pc:docMk/>
            <pc:sldMk cId="904654765" sldId="272"/>
            <ac:picMk id="3" creationId="{9F524324-B4AF-4904-9DF7-450FD7169BE5}"/>
          </ac:picMkLst>
        </pc:picChg>
        <pc:picChg chg="add mod modCrop">
          <ac:chgData name="of217" userId="34d92b56-8da8-4948-b4ba-949ff07ad99c" providerId="ADAL" clId="{DDEBC3C9-0293-472B-B639-14A9B70A68F2}" dt="2019-10-14T18:59:45.793" v="128" actId="1076"/>
          <ac:picMkLst>
            <pc:docMk/>
            <pc:sldMk cId="904654765" sldId="272"/>
            <ac:picMk id="7" creationId="{4049A2BF-B46B-4FF4-93B0-F2E432EF0B4B}"/>
          </ac:picMkLst>
        </pc:picChg>
        <pc:picChg chg="add mod ord modCrop">
          <ac:chgData name="of217" userId="34d92b56-8da8-4948-b4ba-949ff07ad99c" providerId="ADAL" clId="{DDEBC3C9-0293-472B-B639-14A9B70A68F2}" dt="2019-10-14T16:26:51.175" v="101" actId="1076"/>
          <ac:picMkLst>
            <pc:docMk/>
            <pc:sldMk cId="904654765" sldId="272"/>
            <ac:picMk id="9" creationId="{E3281A29-5BD9-43D1-A5A6-EB58C6E3544F}"/>
          </ac:picMkLst>
        </pc:picChg>
        <pc:picChg chg="add del mod">
          <ac:chgData name="of217" userId="34d92b56-8da8-4948-b4ba-949ff07ad99c" providerId="ADAL" clId="{DDEBC3C9-0293-472B-B639-14A9B70A68F2}" dt="2019-10-14T18:58:42.205" v="118" actId="478"/>
          <ac:picMkLst>
            <pc:docMk/>
            <pc:sldMk cId="904654765" sldId="272"/>
            <ac:picMk id="2050" creationId="{C79DF449-0726-403B-B1D5-35CFEDC0EAB7}"/>
          </ac:picMkLst>
        </pc:picChg>
        <pc:picChg chg="add del">
          <ac:chgData name="of217" userId="34d92b56-8da8-4948-b4ba-949ff07ad99c" providerId="ADAL" clId="{DDEBC3C9-0293-472B-B639-14A9B70A68F2}" dt="2019-10-14T21:37:14.845" v="136"/>
          <ac:picMkLst>
            <pc:docMk/>
            <pc:sldMk cId="904654765" sldId="272"/>
            <ac:picMk id="2058" creationId="{6CB1463B-9E4C-4B86-8112-6A816BD15CEC}"/>
          </ac:picMkLst>
        </pc:picChg>
        <pc:picChg chg="add mod">
          <ac:chgData name="of217" userId="34d92b56-8da8-4948-b4ba-949ff07ad99c" providerId="ADAL" clId="{DDEBC3C9-0293-472B-B639-14A9B70A68F2}" dt="2019-10-14T21:43:33.414" v="161" actId="1076"/>
          <ac:picMkLst>
            <pc:docMk/>
            <pc:sldMk cId="904654765" sldId="272"/>
            <ac:picMk id="2060" creationId="{5D9DA9F0-3554-41D8-BB8F-E3D4BDAA3C9A}"/>
          </ac:picMkLst>
        </pc:picChg>
        <pc:cxnChg chg="add del">
          <ac:chgData name="of217" userId="34d92b56-8da8-4948-b4ba-949ff07ad99c" providerId="ADAL" clId="{DDEBC3C9-0293-472B-B639-14A9B70A68F2}" dt="2019-10-14T16:11:52.097" v="32" actId="26606"/>
          <ac:cxnSpMkLst>
            <pc:docMk/>
            <pc:sldMk cId="904654765" sldId="272"/>
            <ac:cxnSpMk id="20" creationId="{DCD67800-37AC-4E14-89B0-F79DCB3FB86D}"/>
          </ac:cxnSpMkLst>
        </pc:cxnChg>
        <pc:cxnChg chg="add del">
          <ac:chgData name="of217" userId="34d92b56-8da8-4948-b4ba-949ff07ad99c" providerId="ADAL" clId="{DDEBC3C9-0293-472B-B639-14A9B70A68F2}" dt="2019-10-14T16:11:52.097" v="32" actId="26606"/>
          <ac:cxnSpMkLst>
            <pc:docMk/>
            <pc:sldMk cId="904654765" sldId="272"/>
            <ac:cxnSpMk id="22" creationId="{20F1788F-A5AE-4188-8274-F7F2E3833ECD}"/>
          </ac:cxnSpMkLst>
        </pc:cxnChg>
        <pc:cxnChg chg="add del">
          <ac:chgData name="of217" userId="34d92b56-8da8-4948-b4ba-949ff07ad99c" providerId="ADAL" clId="{DDEBC3C9-0293-472B-B639-14A9B70A68F2}" dt="2019-10-14T16:15:06.923" v="52" actId="26606"/>
          <ac:cxnSpMkLst>
            <pc:docMk/>
            <pc:sldMk cId="904654765" sldId="272"/>
            <ac:cxnSpMk id="32" creationId="{DCD67800-37AC-4E14-89B0-F79DCB3FB86D}"/>
          </ac:cxnSpMkLst>
        </pc:cxnChg>
        <pc:cxnChg chg="add del">
          <ac:chgData name="of217" userId="34d92b56-8da8-4948-b4ba-949ff07ad99c" providerId="ADAL" clId="{DDEBC3C9-0293-472B-B639-14A9B70A68F2}" dt="2019-10-14T16:15:06.923" v="52" actId="26606"/>
          <ac:cxnSpMkLst>
            <pc:docMk/>
            <pc:sldMk cId="904654765" sldId="272"/>
            <ac:cxnSpMk id="42" creationId="{20F1788F-A5AE-4188-8274-F7F2E3833ECD}"/>
          </ac:cxnSpMkLst>
        </pc:cxnChg>
      </pc:sldChg>
      <pc:sldChg chg="addSp delSp modSp add del mod ord setBg setClrOvrMap">
        <pc:chgData name="of217" userId="34d92b56-8da8-4948-b4ba-949ff07ad99c" providerId="ADAL" clId="{DDEBC3C9-0293-472B-B639-14A9B70A68F2}" dt="2019-10-16T01:04:49.838" v="1216" actId="2696"/>
        <pc:sldMkLst>
          <pc:docMk/>
          <pc:sldMk cId="2870132350" sldId="273"/>
        </pc:sldMkLst>
        <pc:spChg chg="add del">
          <ac:chgData name="of217" userId="34d92b56-8da8-4948-b4ba-949ff07ad99c" providerId="ADAL" clId="{DDEBC3C9-0293-472B-B639-14A9B70A68F2}" dt="2019-10-15T04:13:57.026" v="660" actId="26606"/>
          <ac:spMkLst>
            <pc:docMk/>
            <pc:sldMk cId="2870132350" sldId="273"/>
            <ac:spMk id="4" creationId="{7F45ECE5-A3F3-4055-A90B-041B81B5735F}"/>
          </ac:spMkLst>
        </pc:spChg>
        <pc:spChg chg="add del">
          <ac:chgData name="of217" userId="34d92b56-8da8-4948-b4ba-949ff07ad99c" providerId="ADAL" clId="{DDEBC3C9-0293-472B-B639-14A9B70A68F2}" dt="2019-10-15T04:13:57.026" v="660" actId="26606"/>
          <ac:spMkLst>
            <pc:docMk/>
            <pc:sldMk cId="2870132350" sldId="273"/>
            <ac:spMk id="5" creationId="{D16D23BC-2ACF-48DE-990E-0AEA1B3CCC4D}"/>
          </ac:spMkLst>
        </pc:spChg>
        <pc:spChg chg="add del">
          <ac:chgData name="of217" userId="34d92b56-8da8-4948-b4ba-949ff07ad99c" providerId="ADAL" clId="{DDEBC3C9-0293-472B-B639-14A9B70A68F2}" dt="2019-10-15T04:13:49.317" v="654" actId="26606"/>
          <ac:spMkLst>
            <pc:docMk/>
            <pc:sldMk cId="2870132350" sldId="273"/>
            <ac:spMk id="7" creationId="{4D3E83A4-5366-42B8-9E9E-2378A9446E4C}"/>
          </ac:spMkLst>
        </pc:spChg>
        <pc:spChg chg="add del">
          <ac:chgData name="of217" userId="34d92b56-8da8-4948-b4ba-949ff07ad99c" providerId="ADAL" clId="{DDEBC3C9-0293-472B-B639-14A9B70A68F2}" dt="2019-10-15T04:13:49.317" v="654" actId="26606"/>
          <ac:spMkLst>
            <pc:docMk/>
            <pc:sldMk cId="2870132350" sldId="273"/>
            <ac:spMk id="9" creationId="{F06FA664-001A-4DAF-9837-CCBCD5DAE9EE}"/>
          </ac:spMkLst>
        </pc:spChg>
        <pc:spChg chg="add del">
          <ac:chgData name="of217" userId="34d92b56-8da8-4948-b4ba-949ff07ad99c" providerId="ADAL" clId="{DDEBC3C9-0293-472B-B639-14A9B70A68F2}" dt="2019-10-15T04:13:50.529" v="656" actId="26606"/>
          <ac:spMkLst>
            <pc:docMk/>
            <pc:sldMk cId="2870132350" sldId="273"/>
            <ac:spMk id="11" creationId="{FB3516BD-64C7-48EF-A342-9F00D167EE78}"/>
          </ac:spMkLst>
        </pc:spChg>
        <pc:picChg chg="add mod">
          <ac:chgData name="of217" userId="34d92b56-8da8-4948-b4ba-949ff07ad99c" providerId="ADAL" clId="{DDEBC3C9-0293-472B-B639-14A9B70A68F2}" dt="2019-10-15T04:14:05.667" v="663" actId="26606"/>
          <ac:picMkLst>
            <pc:docMk/>
            <pc:sldMk cId="2870132350" sldId="273"/>
            <ac:picMk id="2" creationId="{304DAF92-A1ED-4BF2-890D-C3A48495F7E3}"/>
          </ac:picMkLst>
        </pc:picChg>
      </pc:sldChg>
      <pc:sldChg chg="addSp delSp modSp add del mod ord setBg">
        <pc:chgData name="of217" userId="34d92b56-8da8-4948-b4ba-949ff07ad99c" providerId="ADAL" clId="{DDEBC3C9-0293-472B-B639-14A9B70A68F2}" dt="2019-10-16T01:04:54.123" v="1217" actId="2696"/>
        <pc:sldMkLst>
          <pc:docMk/>
          <pc:sldMk cId="2640426214" sldId="274"/>
        </pc:sldMkLst>
        <pc:spChg chg="add del">
          <ac:chgData name="of217" userId="34d92b56-8da8-4948-b4ba-949ff07ad99c" providerId="ADAL" clId="{DDEBC3C9-0293-472B-B639-14A9B70A68F2}" dt="2019-10-15T13:10:42.906" v="922"/>
          <ac:spMkLst>
            <pc:docMk/>
            <pc:sldMk cId="2640426214" sldId="274"/>
            <ac:spMk id="4" creationId="{79C3068D-6AF2-4ABF-BAEE-2CE58EFCC382}"/>
          </ac:spMkLst>
        </pc:spChg>
        <pc:spChg chg="add del">
          <ac:chgData name="of217" userId="34d92b56-8da8-4948-b4ba-949ff07ad99c" providerId="ADAL" clId="{DDEBC3C9-0293-472B-B639-14A9B70A68F2}" dt="2019-10-15T13:08:56.315" v="913" actId="26606"/>
          <ac:spMkLst>
            <pc:docMk/>
            <pc:sldMk cId="2640426214" sldId="274"/>
            <ac:spMk id="5" creationId="{FB3516BD-64C7-48EF-A342-9F00D167EE78}"/>
          </ac:spMkLst>
        </pc:spChg>
        <pc:spChg chg="add del">
          <ac:chgData name="of217" userId="34d92b56-8da8-4948-b4ba-949ff07ad99c" providerId="ADAL" clId="{DDEBC3C9-0293-472B-B639-14A9B70A68F2}" dt="2019-10-15T13:10:06.437" v="919" actId="26606"/>
          <ac:spMkLst>
            <pc:docMk/>
            <pc:sldMk cId="2640426214" sldId="274"/>
            <ac:spMk id="6" creationId="{FB3516BD-64C7-48EF-A342-9F00D167EE78}"/>
          </ac:spMkLst>
        </pc:spChg>
        <pc:spChg chg="add del">
          <ac:chgData name="of217" userId="34d92b56-8da8-4948-b4ba-949ff07ad99c" providerId="ADAL" clId="{DDEBC3C9-0293-472B-B639-14A9B70A68F2}" dt="2019-10-15T13:08:59.777" v="915" actId="26606"/>
          <ac:spMkLst>
            <pc:docMk/>
            <pc:sldMk cId="2640426214" sldId="274"/>
            <ac:spMk id="7" creationId="{D82A7942-5631-47FC-9908-0E14371AEFDD}"/>
          </ac:spMkLst>
        </pc:spChg>
        <pc:spChg chg="add del">
          <ac:chgData name="of217" userId="34d92b56-8da8-4948-b4ba-949ff07ad99c" providerId="ADAL" clId="{DDEBC3C9-0293-472B-B639-14A9B70A68F2}" dt="2019-10-15T13:08:49.464" v="907" actId="26606"/>
          <ac:spMkLst>
            <pc:docMk/>
            <pc:sldMk cId="2640426214" sldId="274"/>
            <ac:spMk id="8" creationId="{4D3E83A4-5366-42B8-9E9E-2378A9446E4C}"/>
          </ac:spMkLst>
        </pc:spChg>
        <pc:spChg chg="add del">
          <ac:chgData name="of217" userId="34d92b56-8da8-4948-b4ba-949ff07ad99c" providerId="ADAL" clId="{DDEBC3C9-0293-472B-B639-14A9B70A68F2}" dt="2019-10-15T13:08:49.464" v="907" actId="26606"/>
          <ac:spMkLst>
            <pc:docMk/>
            <pc:sldMk cId="2640426214" sldId="274"/>
            <ac:spMk id="10" creationId="{F06FA664-001A-4DAF-9837-CCBCD5DAE9EE}"/>
          </ac:spMkLst>
        </pc:spChg>
        <pc:spChg chg="add del">
          <ac:chgData name="of217" userId="34d92b56-8da8-4948-b4ba-949ff07ad99c" providerId="ADAL" clId="{DDEBC3C9-0293-472B-B639-14A9B70A68F2}" dt="2019-10-15T13:11:48.546" v="933" actId="26606"/>
          <ac:spMkLst>
            <pc:docMk/>
            <pc:sldMk cId="2640426214" sldId="274"/>
            <ac:spMk id="11" creationId="{A5CC7642-147C-4751-9A46-185183B969D6}"/>
          </ac:spMkLst>
        </pc:spChg>
        <pc:spChg chg="add del">
          <ac:chgData name="of217" userId="34d92b56-8da8-4948-b4ba-949ff07ad99c" providerId="ADAL" clId="{DDEBC3C9-0293-472B-B639-14A9B70A68F2}" dt="2019-10-15T13:11:52.821" v="937" actId="26606"/>
          <ac:spMkLst>
            <pc:docMk/>
            <pc:sldMk cId="2640426214" sldId="274"/>
            <ac:spMk id="12" creationId="{BB8CA088-A193-488D-A459-7D9D554173ED}"/>
          </ac:spMkLst>
        </pc:spChg>
        <pc:spChg chg="add del">
          <ac:chgData name="of217" userId="34d92b56-8da8-4948-b4ba-949ff07ad99c" providerId="ADAL" clId="{DDEBC3C9-0293-472B-B639-14A9B70A68F2}" dt="2019-10-15T13:11:38.755" v="925" actId="26606"/>
          <ac:spMkLst>
            <pc:docMk/>
            <pc:sldMk cId="2640426214" sldId="274"/>
            <ac:spMk id="14" creationId="{65F32515-9322-44A5-8C72-4C7BFB461869}"/>
          </ac:spMkLst>
        </pc:spChg>
        <pc:spChg chg="add del">
          <ac:chgData name="of217" userId="34d92b56-8da8-4948-b4ba-949ff07ad99c" providerId="ADAL" clId="{DDEBC3C9-0293-472B-B639-14A9B70A68F2}" dt="2019-10-15T13:12:02.696" v="939" actId="26606"/>
          <ac:spMkLst>
            <pc:docMk/>
            <pc:sldMk cId="2640426214" sldId="274"/>
            <ac:spMk id="15" creationId="{FB3516BD-64C7-48EF-A342-9F00D167EE78}"/>
          </ac:spMkLst>
        </pc:spChg>
        <pc:spChg chg="add del">
          <ac:chgData name="of217" userId="34d92b56-8da8-4948-b4ba-949ff07ad99c" providerId="ADAL" clId="{DDEBC3C9-0293-472B-B639-14A9B70A68F2}" dt="2019-10-15T13:11:38.755" v="925" actId="26606"/>
          <ac:spMkLst>
            <pc:docMk/>
            <pc:sldMk cId="2640426214" sldId="274"/>
            <ac:spMk id="16" creationId="{A617F13B-5021-454F-90E5-3AB2383BFD34}"/>
          </ac:spMkLst>
        </pc:spChg>
        <pc:spChg chg="add del">
          <ac:chgData name="of217" userId="34d92b56-8da8-4948-b4ba-949ff07ad99c" providerId="ADAL" clId="{DDEBC3C9-0293-472B-B639-14A9B70A68F2}" dt="2019-10-15T13:12:13.313" v="941" actId="26606"/>
          <ac:spMkLst>
            <pc:docMk/>
            <pc:sldMk cId="2640426214" sldId="274"/>
            <ac:spMk id="17" creationId="{65F32515-9322-44A5-8C72-4C7BFB461869}"/>
          </ac:spMkLst>
        </pc:spChg>
        <pc:spChg chg="add del">
          <ac:chgData name="of217" userId="34d92b56-8da8-4948-b4ba-949ff07ad99c" providerId="ADAL" clId="{DDEBC3C9-0293-472B-B639-14A9B70A68F2}" dt="2019-10-15T13:11:42.387" v="927" actId="26606"/>
          <ac:spMkLst>
            <pc:docMk/>
            <pc:sldMk cId="2640426214" sldId="274"/>
            <ac:spMk id="18" creationId="{4D3E83A4-5366-42B8-9E9E-2378A9446E4C}"/>
          </ac:spMkLst>
        </pc:spChg>
        <pc:spChg chg="add del">
          <ac:chgData name="of217" userId="34d92b56-8da8-4948-b4ba-949ff07ad99c" providerId="ADAL" clId="{DDEBC3C9-0293-472B-B639-14A9B70A68F2}" dt="2019-10-15T13:11:42.387" v="927" actId="26606"/>
          <ac:spMkLst>
            <pc:docMk/>
            <pc:sldMk cId="2640426214" sldId="274"/>
            <ac:spMk id="19" creationId="{F06FA664-001A-4DAF-9837-CCBCD5DAE9EE}"/>
          </ac:spMkLst>
        </pc:spChg>
        <pc:spChg chg="add del">
          <ac:chgData name="of217" userId="34d92b56-8da8-4948-b4ba-949ff07ad99c" providerId="ADAL" clId="{DDEBC3C9-0293-472B-B639-14A9B70A68F2}" dt="2019-10-15T13:12:13.313" v="941" actId="26606"/>
          <ac:spMkLst>
            <pc:docMk/>
            <pc:sldMk cId="2640426214" sldId="274"/>
            <ac:spMk id="20" creationId="{A617F13B-5021-454F-90E5-3AB2383BFD34}"/>
          </ac:spMkLst>
        </pc:spChg>
        <pc:spChg chg="add del">
          <ac:chgData name="of217" userId="34d92b56-8da8-4948-b4ba-949ff07ad99c" providerId="ADAL" clId="{DDEBC3C9-0293-472B-B639-14A9B70A68F2}" dt="2019-10-15T13:12:16.698" v="943" actId="26606"/>
          <ac:spMkLst>
            <pc:docMk/>
            <pc:sldMk cId="2640426214" sldId="274"/>
            <ac:spMk id="22" creationId="{FB3516BD-64C7-48EF-A342-9F00D167EE78}"/>
          </ac:spMkLst>
        </pc:spChg>
        <pc:spChg chg="add">
          <ac:chgData name="of217" userId="34d92b56-8da8-4948-b4ba-949ff07ad99c" providerId="ADAL" clId="{DDEBC3C9-0293-472B-B639-14A9B70A68F2}" dt="2019-10-15T13:12:16.709" v="944" actId="26606"/>
          <ac:spMkLst>
            <pc:docMk/>
            <pc:sldMk cId="2640426214" sldId="274"/>
            <ac:spMk id="24" creationId="{65F32515-9322-44A5-8C72-4C7BFB461869}"/>
          </ac:spMkLst>
        </pc:spChg>
        <pc:spChg chg="add">
          <ac:chgData name="of217" userId="34d92b56-8da8-4948-b4ba-949ff07ad99c" providerId="ADAL" clId="{DDEBC3C9-0293-472B-B639-14A9B70A68F2}" dt="2019-10-15T13:12:16.709" v="944" actId="26606"/>
          <ac:spMkLst>
            <pc:docMk/>
            <pc:sldMk cId="2640426214" sldId="274"/>
            <ac:spMk id="25" creationId="{A617F13B-5021-454F-90E5-3AB2383BFD34}"/>
          </ac:spMkLst>
        </pc:spChg>
        <pc:spChg chg="add del">
          <ac:chgData name="of217" userId="34d92b56-8da8-4948-b4ba-949ff07ad99c" providerId="ADAL" clId="{DDEBC3C9-0293-472B-B639-14A9B70A68F2}" dt="2019-10-15T13:07:21.848" v="869" actId="26606"/>
          <ac:spMkLst>
            <pc:docMk/>
            <pc:sldMk cId="2640426214" sldId="274"/>
            <ac:spMk id="71" creationId="{65F32515-9322-44A5-8C72-4C7BFB461869}"/>
          </ac:spMkLst>
        </pc:spChg>
        <pc:spChg chg="add del">
          <ac:chgData name="of217" userId="34d92b56-8da8-4948-b4ba-949ff07ad99c" providerId="ADAL" clId="{DDEBC3C9-0293-472B-B639-14A9B70A68F2}" dt="2019-10-15T13:07:21.848" v="869" actId="26606"/>
          <ac:spMkLst>
            <pc:docMk/>
            <pc:sldMk cId="2640426214" sldId="274"/>
            <ac:spMk id="73" creationId="{A617F13B-5021-454F-90E5-3AB2383BFD34}"/>
          </ac:spMkLst>
        </pc:spChg>
        <pc:spChg chg="add del">
          <ac:chgData name="of217" userId="34d92b56-8da8-4948-b4ba-949ff07ad99c" providerId="ADAL" clId="{DDEBC3C9-0293-472B-B639-14A9B70A68F2}" dt="2019-10-15T13:08:24.890" v="894" actId="26606"/>
          <ac:spMkLst>
            <pc:docMk/>
            <pc:sldMk cId="2640426214" sldId="274"/>
            <ac:spMk id="85" creationId="{4D3E83A4-5366-42B8-9E9E-2378A9446E4C}"/>
          </ac:spMkLst>
        </pc:spChg>
        <pc:spChg chg="add del">
          <ac:chgData name="of217" userId="34d92b56-8da8-4948-b4ba-949ff07ad99c" providerId="ADAL" clId="{DDEBC3C9-0293-472B-B639-14A9B70A68F2}" dt="2019-10-15T13:08:24.890" v="894" actId="26606"/>
          <ac:spMkLst>
            <pc:docMk/>
            <pc:sldMk cId="2640426214" sldId="274"/>
            <ac:spMk id="87" creationId="{F06FA664-001A-4DAF-9837-CCBCD5DAE9EE}"/>
          </ac:spMkLst>
        </pc:spChg>
        <pc:spChg chg="add del">
          <ac:chgData name="of217" userId="34d92b56-8da8-4948-b4ba-949ff07ad99c" providerId="ADAL" clId="{DDEBC3C9-0293-472B-B639-14A9B70A68F2}" dt="2019-10-15T13:07:24.544" v="871" actId="26606"/>
          <ac:spMkLst>
            <pc:docMk/>
            <pc:sldMk cId="2640426214" sldId="274"/>
            <ac:spMk id="3076" creationId="{4D3E83A4-5366-42B8-9E9E-2378A9446E4C}"/>
          </ac:spMkLst>
        </pc:spChg>
        <pc:spChg chg="add del">
          <ac:chgData name="of217" userId="34d92b56-8da8-4948-b4ba-949ff07ad99c" providerId="ADAL" clId="{DDEBC3C9-0293-472B-B639-14A9B70A68F2}" dt="2019-10-15T13:07:24.544" v="871" actId="26606"/>
          <ac:spMkLst>
            <pc:docMk/>
            <pc:sldMk cId="2640426214" sldId="274"/>
            <ac:spMk id="3077" creationId="{F06FA664-001A-4DAF-9837-CCBCD5DAE9EE}"/>
          </ac:spMkLst>
        </pc:spChg>
        <pc:spChg chg="add del">
          <ac:chgData name="of217" userId="34d92b56-8da8-4948-b4ba-949ff07ad99c" providerId="ADAL" clId="{DDEBC3C9-0293-472B-B639-14A9B70A68F2}" dt="2019-10-15T13:07:29.599" v="877" actId="26606"/>
          <ac:spMkLst>
            <pc:docMk/>
            <pc:sldMk cId="2640426214" sldId="274"/>
            <ac:spMk id="3078" creationId="{8C9EE0E9-0392-40CC-87A7-7729D5DB3FFE}"/>
          </ac:spMkLst>
        </pc:spChg>
        <pc:spChg chg="add del">
          <ac:chgData name="of217" userId="34d92b56-8da8-4948-b4ba-949ff07ad99c" providerId="ADAL" clId="{DDEBC3C9-0293-472B-B639-14A9B70A68F2}" dt="2019-10-15T13:07:25.800" v="873" actId="26606"/>
          <ac:spMkLst>
            <pc:docMk/>
            <pc:sldMk cId="2640426214" sldId="274"/>
            <ac:spMk id="3079" creationId="{A5CC7642-147C-4751-9A46-185183B969D6}"/>
          </ac:spMkLst>
        </pc:spChg>
        <pc:spChg chg="add del">
          <ac:chgData name="of217" userId="34d92b56-8da8-4948-b4ba-949ff07ad99c" providerId="ADAL" clId="{DDEBC3C9-0293-472B-B639-14A9B70A68F2}" dt="2019-10-15T13:07:32.149" v="879" actId="26606"/>
          <ac:spMkLst>
            <pc:docMk/>
            <pc:sldMk cId="2640426214" sldId="274"/>
            <ac:spMk id="3080" creationId="{D82A7942-5631-47FC-9908-0E14371AEFDD}"/>
          </ac:spMkLst>
        </pc:spChg>
        <pc:spChg chg="add del">
          <ac:chgData name="of217" userId="34d92b56-8da8-4948-b4ba-949ff07ad99c" providerId="ADAL" clId="{DDEBC3C9-0293-472B-B639-14A9B70A68F2}" dt="2019-10-15T13:07:43.476" v="889" actId="26606"/>
          <ac:spMkLst>
            <pc:docMk/>
            <pc:sldMk cId="2640426214" sldId="274"/>
            <ac:spMk id="3081" creationId="{4D3E83A4-5366-42B8-9E9E-2378A9446E4C}"/>
          </ac:spMkLst>
        </pc:spChg>
        <pc:spChg chg="add del">
          <ac:chgData name="of217" userId="34d92b56-8da8-4948-b4ba-949ff07ad99c" providerId="ADAL" clId="{DDEBC3C9-0293-472B-B639-14A9B70A68F2}" dt="2019-10-15T13:07:33.131" v="881" actId="26606"/>
          <ac:spMkLst>
            <pc:docMk/>
            <pc:sldMk cId="2640426214" sldId="274"/>
            <ac:spMk id="3082" creationId="{C0606E1B-B00B-4EA0-91C9-93AF337519D2}"/>
          </ac:spMkLst>
        </pc:spChg>
        <pc:spChg chg="add del">
          <ac:chgData name="of217" userId="34d92b56-8da8-4948-b4ba-949ff07ad99c" providerId="ADAL" clId="{DDEBC3C9-0293-472B-B639-14A9B70A68F2}" dt="2019-10-15T13:07:43.476" v="889" actId="26606"/>
          <ac:spMkLst>
            <pc:docMk/>
            <pc:sldMk cId="2640426214" sldId="274"/>
            <ac:spMk id="3083" creationId="{F06FA664-001A-4DAF-9837-CCBCD5DAE9EE}"/>
          </ac:spMkLst>
        </pc:spChg>
        <pc:spChg chg="add del">
          <ac:chgData name="of217" userId="34d92b56-8da8-4948-b4ba-949ff07ad99c" providerId="ADAL" clId="{DDEBC3C9-0293-472B-B639-14A9B70A68F2}" dt="2019-10-15T13:07:37.251" v="883" actId="26606"/>
          <ac:spMkLst>
            <pc:docMk/>
            <pc:sldMk cId="2640426214" sldId="274"/>
            <ac:spMk id="3084" creationId="{D82A7942-5631-47FC-9908-0E14371AEFDD}"/>
          </ac:spMkLst>
        </pc:spChg>
        <pc:spChg chg="add del">
          <ac:chgData name="of217" userId="34d92b56-8da8-4948-b4ba-949ff07ad99c" providerId="ADAL" clId="{DDEBC3C9-0293-472B-B639-14A9B70A68F2}" dt="2019-10-15T13:08:38.454" v="903" actId="26606"/>
          <ac:spMkLst>
            <pc:docMk/>
            <pc:sldMk cId="2640426214" sldId="274"/>
            <ac:spMk id="3085" creationId="{65F32515-9322-44A5-8C72-4C7BFB461869}"/>
          </ac:spMkLst>
        </pc:spChg>
        <pc:spChg chg="add del">
          <ac:chgData name="of217" userId="34d92b56-8da8-4948-b4ba-949ff07ad99c" providerId="ADAL" clId="{DDEBC3C9-0293-472B-B639-14A9B70A68F2}" dt="2019-10-15T13:07:41.026" v="885" actId="26606"/>
          <ac:spMkLst>
            <pc:docMk/>
            <pc:sldMk cId="2640426214" sldId="274"/>
            <ac:spMk id="3086" creationId="{65F32515-9322-44A5-8C72-4C7BFB461869}"/>
          </ac:spMkLst>
        </pc:spChg>
        <pc:spChg chg="add del">
          <ac:chgData name="of217" userId="34d92b56-8da8-4948-b4ba-949ff07ad99c" providerId="ADAL" clId="{DDEBC3C9-0293-472B-B639-14A9B70A68F2}" dt="2019-10-15T13:07:41.026" v="885" actId="26606"/>
          <ac:spMkLst>
            <pc:docMk/>
            <pc:sldMk cId="2640426214" sldId="274"/>
            <ac:spMk id="3087" creationId="{A617F13B-5021-454F-90E5-3AB2383BFD34}"/>
          </ac:spMkLst>
        </pc:spChg>
        <pc:spChg chg="add del">
          <ac:chgData name="of217" userId="34d92b56-8da8-4948-b4ba-949ff07ad99c" providerId="ADAL" clId="{DDEBC3C9-0293-472B-B639-14A9B70A68F2}" dt="2019-10-15T13:08:38.454" v="903" actId="26606"/>
          <ac:spMkLst>
            <pc:docMk/>
            <pc:sldMk cId="2640426214" sldId="274"/>
            <ac:spMk id="3088" creationId="{A617F13B-5021-454F-90E5-3AB2383BFD34}"/>
          </ac:spMkLst>
        </pc:spChg>
        <pc:spChg chg="add del">
          <ac:chgData name="of217" userId="34d92b56-8da8-4948-b4ba-949ff07ad99c" providerId="ADAL" clId="{DDEBC3C9-0293-472B-B639-14A9B70A68F2}" dt="2019-10-15T13:08:28.996" v="898" actId="26606"/>
          <ac:spMkLst>
            <pc:docMk/>
            <pc:sldMk cId="2640426214" sldId="274"/>
            <ac:spMk id="3090" creationId="{FB3516BD-64C7-48EF-A342-9F00D167EE78}"/>
          </ac:spMkLst>
        </pc:spChg>
        <pc:spChg chg="add del">
          <ac:chgData name="of217" userId="34d92b56-8da8-4948-b4ba-949ff07ad99c" providerId="ADAL" clId="{DDEBC3C9-0293-472B-B639-14A9B70A68F2}" dt="2019-10-15T13:08:36.546" v="900" actId="26606"/>
          <ac:spMkLst>
            <pc:docMk/>
            <pc:sldMk cId="2640426214" sldId="274"/>
            <ac:spMk id="3092" creationId="{65F32515-9322-44A5-8C72-4C7BFB461869}"/>
          </ac:spMkLst>
        </pc:spChg>
        <pc:spChg chg="add del">
          <ac:chgData name="of217" userId="34d92b56-8da8-4948-b4ba-949ff07ad99c" providerId="ADAL" clId="{DDEBC3C9-0293-472B-B639-14A9B70A68F2}" dt="2019-10-15T13:08:36.546" v="900" actId="26606"/>
          <ac:spMkLst>
            <pc:docMk/>
            <pc:sldMk cId="2640426214" sldId="274"/>
            <ac:spMk id="3093" creationId="{A617F13B-5021-454F-90E5-3AB2383BFD34}"/>
          </ac:spMkLst>
        </pc:spChg>
        <pc:picChg chg="add del mod">
          <ac:chgData name="of217" userId="34d92b56-8da8-4948-b4ba-949ff07ad99c" providerId="ADAL" clId="{DDEBC3C9-0293-472B-B639-14A9B70A68F2}" dt="2019-10-15T13:08:36.868" v="901"/>
          <ac:picMkLst>
            <pc:docMk/>
            <pc:sldMk cId="2640426214" sldId="274"/>
            <ac:picMk id="2" creationId="{0B62F51C-44E0-4EB6-8F00-CDD87D1E6C05}"/>
          </ac:picMkLst>
        </pc:picChg>
        <pc:picChg chg="add del mod">
          <ac:chgData name="of217" userId="34d92b56-8da8-4948-b4ba-949ff07ad99c" providerId="ADAL" clId="{DDEBC3C9-0293-472B-B639-14A9B70A68F2}" dt="2019-10-15T13:10:07.762" v="920"/>
          <ac:picMkLst>
            <pc:docMk/>
            <pc:sldMk cId="2640426214" sldId="274"/>
            <ac:picMk id="3" creationId="{A66B4427-8BD6-4C1D-9F0F-35E0565A6C94}"/>
          </ac:picMkLst>
        </pc:picChg>
        <pc:picChg chg="add mod">
          <ac:chgData name="of217" userId="34d92b56-8da8-4948-b4ba-949ff07ad99c" providerId="ADAL" clId="{DDEBC3C9-0293-472B-B639-14A9B70A68F2}" dt="2019-10-15T13:12:16.709" v="944" actId="26606"/>
          <ac:picMkLst>
            <pc:docMk/>
            <pc:sldMk cId="2640426214" sldId="274"/>
            <ac:picMk id="9" creationId="{AC4D2984-7884-4DB3-84C1-4ED3D05346AC}"/>
          </ac:picMkLst>
        </pc:picChg>
        <pc:picChg chg="add del mod">
          <ac:chgData name="of217" userId="34d92b56-8da8-4948-b4ba-949ff07ad99c" providerId="ADAL" clId="{DDEBC3C9-0293-472B-B639-14A9B70A68F2}" dt="2019-10-15T13:08:41.129" v="904" actId="478"/>
          <ac:picMkLst>
            <pc:docMk/>
            <pc:sldMk cId="2640426214" sldId="274"/>
            <ac:picMk id="3074" creationId="{C6E98A8D-4033-4861-B548-9AF2D8F4D15C}"/>
          </ac:picMkLst>
        </pc:picChg>
      </pc:sldChg>
      <pc:sldChg chg="addSp modSp add ord">
        <pc:chgData name="of217" userId="34d92b56-8da8-4948-b4ba-949ff07ad99c" providerId="ADAL" clId="{DDEBC3C9-0293-472B-B639-14A9B70A68F2}" dt="2019-10-15T11:56:53.699" v="711" actId="1076"/>
        <pc:sldMkLst>
          <pc:docMk/>
          <pc:sldMk cId="1821061481" sldId="275"/>
        </pc:sldMkLst>
        <pc:spChg chg="add mod">
          <ac:chgData name="of217" userId="34d92b56-8da8-4948-b4ba-949ff07ad99c" providerId="ADAL" clId="{DDEBC3C9-0293-472B-B639-14A9B70A68F2}" dt="2019-10-15T11:56:18.647" v="705" actId="1076"/>
          <ac:spMkLst>
            <pc:docMk/>
            <pc:sldMk cId="1821061481" sldId="275"/>
            <ac:spMk id="2" creationId="{8BC21B69-249C-46E1-951F-854ACD0FD668}"/>
          </ac:spMkLst>
        </pc:spChg>
        <pc:spChg chg="add mod">
          <ac:chgData name="of217" userId="34d92b56-8da8-4948-b4ba-949ff07ad99c" providerId="ADAL" clId="{DDEBC3C9-0293-472B-B639-14A9B70A68F2}" dt="2019-10-15T11:56:53.699" v="711" actId="1076"/>
          <ac:spMkLst>
            <pc:docMk/>
            <pc:sldMk cId="1821061481" sldId="275"/>
            <ac:spMk id="3" creationId="{E67AC2BE-A79A-4BE0-930E-B1EF4DB64079}"/>
          </ac:spMkLst>
        </pc:spChg>
      </pc:sldChg>
      <pc:sldChg chg="add del">
        <pc:chgData name="of217" userId="34d92b56-8da8-4948-b4ba-949ff07ad99c" providerId="ADAL" clId="{DDEBC3C9-0293-472B-B639-14A9B70A68F2}" dt="2019-10-15T12:17:05.924" v="762" actId="2696"/>
        <pc:sldMkLst>
          <pc:docMk/>
          <pc:sldMk cId="2487101778" sldId="276"/>
        </pc:sldMkLst>
      </pc:sldChg>
      <pc:sldChg chg="modSp add ord">
        <pc:chgData name="of217" userId="34d92b56-8da8-4948-b4ba-949ff07ad99c" providerId="ADAL" clId="{DDEBC3C9-0293-472B-B639-14A9B70A68F2}" dt="2019-10-15T12:11:27.245" v="752" actId="108"/>
        <pc:sldMkLst>
          <pc:docMk/>
          <pc:sldMk cId="1732825890" sldId="277"/>
        </pc:sldMkLst>
        <pc:spChg chg="mod">
          <ac:chgData name="of217" userId="34d92b56-8da8-4948-b4ba-949ff07ad99c" providerId="ADAL" clId="{DDEBC3C9-0293-472B-B639-14A9B70A68F2}" dt="2019-10-15T12:01:18.533" v="725" actId="1076"/>
          <ac:spMkLst>
            <pc:docMk/>
            <pc:sldMk cId="1732825890" sldId="277"/>
            <ac:spMk id="2" creationId="{8BC21B69-249C-46E1-951F-854ACD0FD668}"/>
          </ac:spMkLst>
        </pc:spChg>
        <pc:spChg chg="mod">
          <ac:chgData name="of217" userId="34d92b56-8da8-4948-b4ba-949ff07ad99c" providerId="ADAL" clId="{DDEBC3C9-0293-472B-B639-14A9B70A68F2}" dt="2019-10-15T12:11:27.245" v="752" actId="108"/>
          <ac:spMkLst>
            <pc:docMk/>
            <pc:sldMk cId="1732825890" sldId="277"/>
            <ac:spMk id="3" creationId="{E67AC2BE-A79A-4BE0-930E-B1EF4DB64079}"/>
          </ac:spMkLst>
        </pc:spChg>
      </pc:sldChg>
      <pc:sldChg chg="modSp add">
        <pc:chgData name="of217" userId="34d92b56-8da8-4948-b4ba-949ff07ad99c" providerId="ADAL" clId="{DDEBC3C9-0293-472B-B639-14A9B70A68F2}" dt="2019-10-15T12:16:29.076" v="761" actId="1076"/>
        <pc:sldMkLst>
          <pc:docMk/>
          <pc:sldMk cId="1298125046" sldId="278"/>
        </pc:sldMkLst>
        <pc:spChg chg="mod">
          <ac:chgData name="of217" userId="34d92b56-8da8-4948-b4ba-949ff07ad99c" providerId="ADAL" clId="{DDEBC3C9-0293-472B-B639-14A9B70A68F2}" dt="2019-10-15T12:15:35.182" v="754"/>
          <ac:spMkLst>
            <pc:docMk/>
            <pc:sldMk cId="1298125046" sldId="278"/>
            <ac:spMk id="2" creationId="{8BC21B69-249C-46E1-951F-854ACD0FD668}"/>
          </ac:spMkLst>
        </pc:spChg>
        <pc:spChg chg="mod">
          <ac:chgData name="of217" userId="34d92b56-8da8-4948-b4ba-949ff07ad99c" providerId="ADAL" clId="{DDEBC3C9-0293-472B-B639-14A9B70A68F2}" dt="2019-10-15T12:16:29.076" v="761" actId="1076"/>
          <ac:spMkLst>
            <pc:docMk/>
            <pc:sldMk cId="1298125046" sldId="278"/>
            <ac:spMk id="3" creationId="{E67AC2BE-A79A-4BE0-930E-B1EF4DB64079}"/>
          </ac:spMkLst>
        </pc:spChg>
      </pc:sldChg>
      <pc:sldChg chg="modSp add">
        <pc:chgData name="of217" userId="34d92b56-8da8-4948-b4ba-949ff07ad99c" providerId="ADAL" clId="{DDEBC3C9-0293-472B-B639-14A9B70A68F2}" dt="2019-10-15T12:19:12.324" v="777" actId="114"/>
        <pc:sldMkLst>
          <pc:docMk/>
          <pc:sldMk cId="4134210896" sldId="279"/>
        </pc:sldMkLst>
        <pc:spChg chg="mod">
          <ac:chgData name="of217" userId="34d92b56-8da8-4948-b4ba-949ff07ad99c" providerId="ADAL" clId="{DDEBC3C9-0293-472B-B639-14A9B70A68F2}" dt="2019-10-15T12:18:32.994" v="773" actId="1076"/>
          <ac:spMkLst>
            <pc:docMk/>
            <pc:sldMk cId="4134210896" sldId="279"/>
            <ac:spMk id="2" creationId="{8BC21B69-249C-46E1-951F-854ACD0FD668}"/>
          </ac:spMkLst>
        </pc:spChg>
        <pc:spChg chg="mod">
          <ac:chgData name="of217" userId="34d92b56-8da8-4948-b4ba-949ff07ad99c" providerId="ADAL" clId="{DDEBC3C9-0293-472B-B639-14A9B70A68F2}" dt="2019-10-15T12:19:12.324" v="777" actId="114"/>
          <ac:spMkLst>
            <pc:docMk/>
            <pc:sldMk cId="4134210896" sldId="279"/>
            <ac:spMk id="3" creationId="{E67AC2BE-A79A-4BE0-930E-B1EF4DB64079}"/>
          </ac:spMkLst>
        </pc:spChg>
      </pc:sldChg>
      <pc:sldChg chg="add ord">
        <pc:chgData name="of217" userId="34d92b56-8da8-4948-b4ba-949ff07ad99c" providerId="ADAL" clId="{DDEBC3C9-0293-472B-B639-14A9B70A68F2}" dt="2019-10-15T12:20:57.194" v="779"/>
        <pc:sldMkLst>
          <pc:docMk/>
          <pc:sldMk cId="858419336" sldId="280"/>
        </pc:sldMkLst>
      </pc:sldChg>
      <pc:sldChg chg="add ord">
        <pc:chgData name="of217" userId="34d92b56-8da8-4948-b4ba-949ff07ad99c" providerId="ADAL" clId="{DDEBC3C9-0293-472B-B639-14A9B70A68F2}" dt="2019-10-15T12:21:05.539" v="781"/>
        <pc:sldMkLst>
          <pc:docMk/>
          <pc:sldMk cId="3367965301" sldId="281"/>
        </pc:sldMkLst>
      </pc:sldChg>
      <pc:sldChg chg="addSp delSp modSp add mod setBg setClrOvrMap">
        <pc:chgData name="of217" userId="34d92b56-8da8-4948-b4ba-949ff07ad99c" providerId="ADAL" clId="{DDEBC3C9-0293-472B-B639-14A9B70A68F2}" dt="2019-10-16T14:01:05.089" v="1237" actId="1076"/>
        <pc:sldMkLst>
          <pc:docMk/>
          <pc:sldMk cId="1840059653" sldId="282"/>
        </pc:sldMkLst>
        <pc:spChg chg="add mod">
          <ac:chgData name="of217" userId="34d92b56-8da8-4948-b4ba-949ff07ad99c" providerId="ADAL" clId="{DDEBC3C9-0293-472B-B639-14A9B70A68F2}" dt="2019-10-16T14:01:05.089" v="1237" actId="1076"/>
          <ac:spMkLst>
            <pc:docMk/>
            <pc:sldMk cId="1840059653" sldId="282"/>
            <ac:spMk id="7" creationId="{0858A9B6-EDE9-4EBB-BDFF-5902CDD97585}"/>
          </ac:spMkLst>
        </pc:spChg>
        <pc:spChg chg="add del">
          <ac:chgData name="of217" userId="34d92b56-8da8-4948-b4ba-949ff07ad99c" providerId="ADAL" clId="{DDEBC3C9-0293-472B-B639-14A9B70A68F2}" dt="2019-10-15T12:55:24.414" v="787" actId="26606"/>
          <ac:spMkLst>
            <pc:docMk/>
            <pc:sldMk cId="1840059653" sldId="282"/>
            <ac:spMk id="71" creationId="{4D3E83A4-5366-42B8-9E9E-2378A9446E4C}"/>
          </ac:spMkLst>
        </pc:spChg>
        <pc:spChg chg="add del">
          <ac:chgData name="of217" userId="34d92b56-8da8-4948-b4ba-949ff07ad99c" providerId="ADAL" clId="{DDEBC3C9-0293-472B-B639-14A9B70A68F2}" dt="2019-10-15T12:55:24.414" v="787" actId="26606"/>
          <ac:spMkLst>
            <pc:docMk/>
            <pc:sldMk cId="1840059653" sldId="282"/>
            <ac:spMk id="73" creationId="{F06FA664-001A-4DAF-9837-CCBCD5DAE9EE}"/>
          </ac:spMkLst>
        </pc:spChg>
        <pc:spChg chg="add del">
          <ac:chgData name="of217" userId="34d92b56-8da8-4948-b4ba-949ff07ad99c" providerId="ADAL" clId="{DDEBC3C9-0293-472B-B639-14A9B70A68F2}" dt="2019-10-15T13:02:07.140" v="835" actId="26606"/>
          <ac:spMkLst>
            <pc:docMk/>
            <pc:sldMk cId="1840059653" sldId="282"/>
            <ac:spMk id="97" creationId="{56985617-02B6-41FC-80E7-1EC6E7B903B6}"/>
          </ac:spMkLst>
        </pc:spChg>
        <pc:spChg chg="add del">
          <ac:chgData name="of217" userId="34d92b56-8da8-4948-b4ba-949ff07ad99c" providerId="ADAL" clId="{DDEBC3C9-0293-472B-B639-14A9B70A68F2}" dt="2019-10-15T13:02:07.140" v="835" actId="26606"/>
          <ac:spMkLst>
            <pc:docMk/>
            <pc:sldMk cId="1840059653" sldId="282"/>
            <ac:spMk id="99" creationId="{E42C4BB8-BE8A-4E47-8F62-B2AA46B71566}"/>
          </ac:spMkLst>
        </pc:spChg>
        <pc:spChg chg="add del">
          <ac:chgData name="of217" userId="34d92b56-8da8-4948-b4ba-949ff07ad99c" providerId="ADAL" clId="{DDEBC3C9-0293-472B-B639-14A9B70A68F2}" dt="2019-10-15T13:02:53.468" v="857" actId="26606"/>
          <ac:spMkLst>
            <pc:docMk/>
            <pc:sldMk cId="1840059653" sldId="282"/>
            <ac:spMk id="101" creationId="{CF50C020-4FFB-4799-8764-2B7274AE784A}"/>
          </ac:spMkLst>
        </pc:spChg>
        <pc:spChg chg="add del">
          <ac:chgData name="of217" userId="34d92b56-8da8-4948-b4ba-949ff07ad99c" providerId="ADAL" clId="{DDEBC3C9-0293-472B-B639-14A9B70A68F2}" dt="2019-10-15T12:55:29.105" v="789" actId="26606"/>
          <ac:spMkLst>
            <pc:docMk/>
            <pc:sldMk cId="1840059653" sldId="282"/>
            <ac:spMk id="2052" creationId="{65F32515-9322-44A5-8C72-4C7BFB461869}"/>
          </ac:spMkLst>
        </pc:spChg>
        <pc:spChg chg="add del">
          <ac:chgData name="of217" userId="34d92b56-8da8-4948-b4ba-949ff07ad99c" providerId="ADAL" clId="{DDEBC3C9-0293-472B-B639-14A9B70A68F2}" dt="2019-10-15T12:55:29.105" v="789" actId="26606"/>
          <ac:spMkLst>
            <pc:docMk/>
            <pc:sldMk cId="1840059653" sldId="282"/>
            <ac:spMk id="2053" creationId="{A617F13B-5021-454F-90E5-3AB2383BFD34}"/>
          </ac:spMkLst>
        </pc:spChg>
        <pc:spChg chg="add del">
          <ac:chgData name="of217" userId="34d92b56-8da8-4948-b4ba-949ff07ad99c" providerId="ADAL" clId="{DDEBC3C9-0293-472B-B639-14A9B70A68F2}" dt="2019-10-15T12:55:41.015" v="793" actId="26606"/>
          <ac:spMkLst>
            <pc:docMk/>
            <pc:sldMk cId="1840059653" sldId="282"/>
            <ac:spMk id="2054" creationId="{4D3E83A4-5366-42B8-9E9E-2378A9446E4C}"/>
          </ac:spMkLst>
        </pc:spChg>
        <pc:spChg chg="add del">
          <ac:chgData name="of217" userId="34d92b56-8da8-4948-b4ba-949ff07ad99c" providerId="ADAL" clId="{DDEBC3C9-0293-472B-B639-14A9B70A68F2}" dt="2019-10-15T12:55:41.015" v="793" actId="26606"/>
          <ac:spMkLst>
            <pc:docMk/>
            <pc:sldMk cId="1840059653" sldId="282"/>
            <ac:spMk id="2055" creationId="{F06FA664-001A-4DAF-9837-CCBCD5DAE9EE}"/>
          </ac:spMkLst>
        </pc:spChg>
        <pc:spChg chg="add del">
          <ac:chgData name="of217" userId="34d92b56-8da8-4948-b4ba-949ff07ad99c" providerId="ADAL" clId="{DDEBC3C9-0293-472B-B639-14A9B70A68F2}" dt="2019-10-15T12:55:45.189" v="797" actId="26606"/>
          <ac:spMkLst>
            <pc:docMk/>
            <pc:sldMk cId="1840059653" sldId="282"/>
            <ac:spMk id="2056" creationId="{D82A7942-5631-47FC-9908-0E14371AEFDD}"/>
          </ac:spMkLst>
        </pc:spChg>
        <pc:spChg chg="add del">
          <ac:chgData name="of217" userId="34d92b56-8da8-4948-b4ba-949ff07ad99c" providerId="ADAL" clId="{DDEBC3C9-0293-472B-B639-14A9B70A68F2}" dt="2019-10-15T12:56:08.664" v="815" actId="26606"/>
          <ac:spMkLst>
            <pc:docMk/>
            <pc:sldMk cId="1840059653" sldId="282"/>
            <ac:spMk id="2057" creationId="{D82A7942-5631-47FC-9908-0E14371AEFDD}"/>
          </ac:spMkLst>
        </pc:spChg>
        <pc:spChg chg="add del">
          <ac:chgData name="of217" userId="34d92b56-8da8-4948-b4ba-949ff07ad99c" providerId="ADAL" clId="{DDEBC3C9-0293-472B-B639-14A9B70A68F2}" dt="2019-10-15T12:55:47.313" v="799" actId="26606"/>
          <ac:spMkLst>
            <pc:docMk/>
            <pc:sldMk cId="1840059653" sldId="282"/>
            <ac:spMk id="2058" creationId="{FB3516BD-64C7-48EF-A342-9F00D167EE78}"/>
          </ac:spMkLst>
        </pc:spChg>
        <pc:spChg chg="add del">
          <ac:chgData name="of217" userId="34d92b56-8da8-4948-b4ba-949ff07ad99c" providerId="ADAL" clId="{DDEBC3C9-0293-472B-B639-14A9B70A68F2}" dt="2019-10-15T12:56:15.285" v="819" actId="26606"/>
          <ac:spMkLst>
            <pc:docMk/>
            <pc:sldMk cId="1840059653" sldId="282"/>
            <ac:spMk id="2059" creationId="{4D3E83A4-5366-42B8-9E9E-2378A9446E4C}"/>
          </ac:spMkLst>
        </pc:spChg>
        <pc:spChg chg="add del">
          <ac:chgData name="of217" userId="34d92b56-8da8-4948-b4ba-949ff07ad99c" providerId="ADAL" clId="{DDEBC3C9-0293-472B-B639-14A9B70A68F2}" dt="2019-10-15T12:55:48.773" v="801" actId="26606"/>
          <ac:spMkLst>
            <pc:docMk/>
            <pc:sldMk cId="1840059653" sldId="282"/>
            <ac:spMk id="2060" creationId="{BB8CA088-A193-488D-A459-7D9D554173ED}"/>
          </ac:spMkLst>
        </pc:spChg>
        <pc:spChg chg="add del">
          <ac:chgData name="of217" userId="34d92b56-8da8-4948-b4ba-949ff07ad99c" providerId="ADAL" clId="{DDEBC3C9-0293-472B-B639-14A9B70A68F2}" dt="2019-10-15T12:56:15.285" v="819" actId="26606"/>
          <ac:spMkLst>
            <pc:docMk/>
            <pc:sldMk cId="1840059653" sldId="282"/>
            <ac:spMk id="2061" creationId="{F06FA664-001A-4DAF-9837-CCBCD5DAE9EE}"/>
          </ac:spMkLst>
        </pc:spChg>
        <pc:spChg chg="add del">
          <ac:chgData name="of217" userId="34d92b56-8da8-4948-b4ba-949ff07ad99c" providerId="ADAL" clId="{DDEBC3C9-0293-472B-B639-14A9B70A68F2}" dt="2019-10-15T12:55:50.277" v="803" actId="26606"/>
          <ac:spMkLst>
            <pc:docMk/>
            <pc:sldMk cId="1840059653" sldId="282"/>
            <ac:spMk id="2062" creationId="{7F45ECE5-A3F3-4055-A90B-041B81B5735F}"/>
          </ac:spMkLst>
        </pc:spChg>
        <pc:spChg chg="add del">
          <ac:chgData name="of217" userId="34d92b56-8da8-4948-b4ba-949ff07ad99c" providerId="ADAL" clId="{DDEBC3C9-0293-472B-B639-14A9B70A68F2}" dt="2019-10-15T12:55:50.277" v="803" actId="26606"/>
          <ac:spMkLst>
            <pc:docMk/>
            <pc:sldMk cId="1840059653" sldId="282"/>
            <ac:spMk id="2063" creationId="{D16D23BC-2ACF-48DE-990E-0AEA1B3CCC4D}"/>
          </ac:spMkLst>
        </pc:spChg>
        <pc:spChg chg="add del">
          <ac:chgData name="of217" userId="34d92b56-8da8-4948-b4ba-949ff07ad99c" providerId="ADAL" clId="{DDEBC3C9-0293-472B-B639-14A9B70A68F2}" dt="2019-10-15T12:56:22.364" v="823" actId="26606"/>
          <ac:spMkLst>
            <pc:docMk/>
            <pc:sldMk cId="1840059653" sldId="282"/>
            <ac:spMk id="2064" creationId="{4D3E83A4-5366-42B8-9E9E-2378A9446E4C}"/>
          </ac:spMkLst>
        </pc:spChg>
        <pc:spChg chg="add del">
          <ac:chgData name="of217" userId="34d92b56-8da8-4948-b4ba-949ff07ad99c" providerId="ADAL" clId="{DDEBC3C9-0293-472B-B639-14A9B70A68F2}" dt="2019-10-15T12:55:51.717" v="805" actId="26606"/>
          <ac:spMkLst>
            <pc:docMk/>
            <pc:sldMk cId="1840059653" sldId="282"/>
            <ac:spMk id="2065" creationId="{BB8CA088-A193-488D-A459-7D9D554173ED}"/>
          </ac:spMkLst>
        </pc:spChg>
        <pc:spChg chg="add del">
          <ac:chgData name="of217" userId="34d92b56-8da8-4948-b4ba-949ff07ad99c" providerId="ADAL" clId="{DDEBC3C9-0293-472B-B639-14A9B70A68F2}" dt="2019-10-15T12:56:22.364" v="823" actId="26606"/>
          <ac:spMkLst>
            <pc:docMk/>
            <pc:sldMk cId="1840059653" sldId="282"/>
            <ac:spMk id="2066" creationId="{F06FA664-001A-4DAF-9837-CCBCD5DAE9EE}"/>
          </ac:spMkLst>
        </pc:spChg>
        <pc:spChg chg="add del">
          <ac:chgData name="of217" userId="34d92b56-8da8-4948-b4ba-949ff07ad99c" providerId="ADAL" clId="{DDEBC3C9-0293-472B-B639-14A9B70A68F2}" dt="2019-10-15T12:55:53.347" v="807" actId="26606"/>
          <ac:spMkLst>
            <pc:docMk/>
            <pc:sldMk cId="1840059653" sldId="282"/>
            <ac:spMk id="2067" creationId="{7F45ECE5-A3F3-4055-A90B-041B81B5735F}"/>
          </ac:spMkLst>
        </pc:spChg>
        <pc:spChg chg="add del">
          <ac:chgData name="of217" userId="34d92b56-8da8-4948-b4ba-949ff07ad99c" providerId="ADAL" clId="{DDEBC3C9-0293-472B-B639-14A9B70A68F2}" dt="2019-10-15T12:55:53.347" v="807" actId="26606"/>
          <ac:spMkLst>
            <pc:docMk/>
            <pc:sldMk cId="1840059653" sldId="282"/>
            <ac:spMk id="2068" creationId="{D16D23BC-2ACF-48DE-990E-0AEA1B3CCC4D}"/>
          </ac:spMkLst>
        </pc:spChg>
        <pc:spChg chg="add del">
          <ac:chgData name="of217" userId="34d92b56-8da8-4948-b4ba-949ff07ad99c" providerId="ADAL" clId="{DDEBC3C9-0293-472B-B639-14A9B70A68F2}" dt="2019-10-15T12:58:04.769" v="825" actId="26606"/>
          <ac:spMkLst>
            <pc:docMk/>
            <pc:sldMk cId="1840059653" sldId="282"/>
            <ac:spMk id="2069" creationId="{65F32515-9322-44A5-8C72-4C7BFB461869}"/>
          </ac:spMkLst>
        </pc:spChg>
        <pc:spChg chg="add del">
          <ac:chgData name="of217" userId="34d92b56-8da8-4948-b4ba-949ff07ad99c" providerId="ADAL" clId="{DDEBC3C9-0293-472B-B639-14A9B70A68F2}" dt="2019-10-15T12:55:59.411" v="809" actId="26606"/>
          <ac:spMkLst>
            <pc:docMk/>
            <pc:sldMk cId="1840059653" sldId="282"/>
            <ac:spMk id="2070" creationId="{FB3516BD-64C7-48EF-A342-9F00D167EE78}"/>
          </ac:spMkLst>
        </pc:spChg>
        <pc:spChg chg="add del">
          <ac:chgData name="of217" userId="34d92b56-8da8-4948-b4ba-949ff07ad99c" providerId="ADAL" clId="{DDEBC3C9-0293-472B-B639-14A9B70A68F2}" dt="2019-10-15T12:58:04.769" v="825" actId="26606"/>
          <ac:spMkLst>
            <pc:docMk/>
            <pc:sldMk cId="1840059653" sldId="282"/>
            <ac:spMk id="2071" creationId="{A617F13B-5021-454F-90E5-3AB2383BFD34}"/>
          </ac:spMkLst>
        </pc:spChg>
        <pc:spChg chg="add del">
          <ac:chgData name="of217" userId="34d92b56-8da8-4948-b4ba-949ff07ad99c" providerId="ADAL" clId="{DDEBC3C9-0293-472B-B639-14A9B70A68F2}" dt="2019-10-15T12:56:01.597" v="811" actId="26606"/>
          <ac:spMkLst>
            <pc:docMk/>
            <pc:sldMk cId="1840059653" sldId="282"/>
            <ac:spMk id="2072" creationId="{D82A7942-5631-47FC-9908-0E14371AEFDD}"/>
          </ac:spMkLst>
        </pc:spChg>
        <pc:spChg chg="add del">
          <ac:chgData name="of217" userId="34d92b56-8da8-4948-b4ba-949ff07ad99c" providerId="ADAL" clId="{DDEBC3C9-0293-472B-B639-14A9B70A68F2}" dt="2019-10-15T12:58:28.250" v="829" actId="26606"/>
          <ac:spMkLst>
            <pc:docMk/>
            <pc:sldMk cId="1840059653" sldId="282"/>
            <ac:spMk id="2073" creationId="{4D3E83A4-5366-42B8-9E9E-2378A9446E4C}"/>
          </ac:spMkLst>
        </pc:spChg>
        <pc:spChg chg="add del">
          <ac:chgData name="of217" userId="34d92b56-8da8-4948-b4ba-949ff07ad99c" providerId="ADAL" clId="{DDEBC3C9-0293-472B-B639-14A9B70A68F2}" dt="2019-10-15T12:58:28.250" v="829" actId="26606"/>
          <ac:spMkLst>
            <pc:docMk/>
            <pc:sldMk cId="1840059653" sldId="282"/>
            <ac:spMk id="2074" creationId="{F06FA664-001A-4DAF-9837-CCBCD5DAE9EE}"/>
          </ac:spMkLst>
        </pc:spChg>
        <pc:spChg chg="add del">
          <ac:chgData name="of217" userId="34d92b56-8da8-4948-b4ba-949ff07ad99c" providerId="ADAL" clId="{DDEBC3C9-0293-472B-B639-14A9B70A68F2}" dt="2019-10-15T13:03:11.368" v="864" actId="26606"/>
          <ac:spMkLst>
            <pc:docMk/>
            <pc:sldMk cId="1840059653" sldId="282"/>
            <ac:spMk id="2075" creationId="{65F32515-9322-44A5-8C72-4C7BFB461869}"/>
          </ac:spMkLst>
        </pc:spChg>
        <pc:spChg chg="add del">
          <ac:chgData name="of217" userId="34d92b56-8da8-4948-b4ba-949ff07ad99c" providerId="ADAL" clId="{DDEBC3C9-0293-472B-B639-14A9B70A68F2}" dt="2019-10-15T13:03:11.368" v="864" actId="26606"/>
          <ac:spMkLst>
            <pc:docMk/>
            <pc:sldMk cId="1840059653" sldId="282"/>
            <ac:spMk id="2076" creationId="{A617F13B-5021-454F-90E5-3AB2383BFD34}"/>
          </ac:spMkLst>
        </pc:spChg>
        <pc:spChg chg="add del">
          <ac:chgData name="of217" userId="34d92b56-8da8-4948-b4ba-949ff07ad99c" providerId="ADAL" clId="{DDEBC3C9-0293-472B-B639-14A9B70A68F2}" dt="2019-10-15T13:02:09.511" v="837" actId="26606"/>
          <ac:spMkLst>
            <pc:docMk/>
            <pc:sldMk cId="1840059653" sldId="282"/>
            <ac:spMk id="2078" creationId="{C3213C9F-F1B6-4980-95B6-4F07946C5E42}"/>
          </ac:spMkLst>
        </pc:spChg>
        <pc:spChg chg="add del">
          <ac:chgData name="of217" userId="34d92b56-8da8-4948-b4ba-949ff07ad99c" providerId="ADAL" clId="{DDEBC3C9-0293-472B-B639-14A9B70A68F2}" dt="2019-10-15T13:02:09.511" v="837" actId="26606"/>
          <ac:spMkLst>
            <pc:docMk/>
            <pc:sldMk cId="1840059653" sldId="282"/>
            <ac:spMk id="2079" creationId="{2AA28026-5AE8-4702-8944-83B64C486991}"/>
          </ac:spMkLst>
        </pc:spChg>
        <pc:spChg chg="add del">
          <ac:chgData name="of217" userId="34d92b56-8da8-4948-b4ba-949ff07ad99c" providerId="ADAL" clId="{DDEBC3C9-0293-472B-B639-14A9B70A68F2}" dt="2019-10-15T13:02:23.257" v="841" actId="26606"/>
          <ac:spMkLst>
            <pc:docMk/>
            <pc:sldMk cId="1840059653" sldId="282"/>
            <ac:spMk id="2080" creationId="{FE410F00-64A4-409B-8CAD-0A46E4A8412F}"/>
          </ac:spMkLst>
        </pc:spChg>
        <pc:spChg chg="add del">
          <ac:chgData name="of217" userId="34d92b56-8da8-4948-b4ba-949ff07ad99c" providerId="ADAL" clId="{DDEBC3C9-0293-472B-B639-14A9B70A68F2}" dt="2019-10-15T13:02:27.170" v="843" actId="26606"/>
          <ac:spMkLst>
            <pc:docMk/>
            <pc:sldMk cId="1840059653" sldId="282"/>
            <ac:spMk id="2082" creationId="{56985617-02B6-41FC-80E7-1EC6E7B903B6}"/>
          </ac:spMkLst>
        </pc:spChg>
        <pc:spChg chg="add del">
          <ac:chgData name="of217" userId="34d92b56-8da8-4948-b4ba-949ff07ad99c" providerId="ADAL" clId="{DDEBC3C9-0293-472B-B639-14A9B70A68F2}" dt="2019-10-15T13:02:27.170" v="843" actId="26606"/>
          <ac:spMkLst>
            <pc:docMk/>
            <pc:sldMk cId="1840059653" sldId="282"/>
            <ac:spMk id="2083" creationId="{E42C4BB8-BE8A-4E47-8F62-B2AA46B71566}"/>
          </ac:spMkLst>
        </pc:spChg>
        <pc:spChg chg="add del">
          <ac:chgData name="of217" userId="34d92b56-8da8-4948-b4ba-949ff07ad99c" providerId="ADAL" clId="{DDEBC3C9-0293-472B-B639-14A9B70A68F2}" dt="2019-10-15T13:02:34.083" v="845" actId="26606"/>
          <ac:spMkLst>
            <pc:docMk/>
            <pc:sldMk cId="1840059653" sldId="282"/>
            <ac:spMk id="2085" creationId="{FE410F00-64A4-409B-8CAD-0A46E4A8412F}"/>
          </ac:spMkLst>
        </pc:spChg>
        <pc:spChg chg="add del">
          <ac:chgData name="of217" userId="34d92b56-8da8-4948-b4ba-949ff07ad99c" providerId="ADAL" clId="{DDEBC3C9-0293-472B-B639-14A9B70A68F2}" dt="2019-10-15T13:02:39.093" v="847" actId="26606"/>
          <ac:spMkLst>
            <pc:docMk/>
            <pc:sldMk cId="1840059653" sldId="282"/>
            <ac:spMk id="2087" creationId="{21872768-9CC0-4F8B-93FE-D059DCCFBCFA}"/>
          </ac:spMkLst>
        </pc:spChg>
        <pc:spChg chg="add del">
          <ac:chgData name="of217" userId="34d92b56-8da8-4948-b4ba-949ff07ad99c" providerId="ADAL" clId="{DDEBC3C9-0293-472B-B639-14A9B70A68F2}" dt="2019-10-15T13:02:39.093" v="847" actId="26606"/>
          <ac:spMkLst>
            <pc:docMk/>
            <pc:sldMk cId="1840059653" sldId="282"/>
            <ac:spMk id="2088" creationId="{4A90E280-CE57-4BF3-9D22-7FF61AB148EE}"/>
          </ac:spMkLst>
        </pc:spChg>
        <pc:spChg chg="add del">
          <ac:chgData name="of217" userId="34d92b56-8da8-4948-b4ba-949ff07ad99c" providerId="ADAL" clId="{DDEBC3C9-0293-472B-B639-14A9B70A68F2}" dt="2019-10-15T13:02:41.502" v="849" actId="26606"/>
          <ac:spMkLst>
            <pc:docMk/>
            <pc:sldMk cId="1840059653" sldId="282"/>
            <ac:spMk id="2090" creationId="{FE410F00-64A4-409B-8CAD-0A46E4A8412F}"/>
          </ac:spMkLst>
        </pc:spChg>
        <pc:spChg chg="add del">
          <ac:chgData name="of217" userId="34d92b56-8da8-4948-b4ba-949ff07ad99c" providerId="ADAL" clId="{DDEBC3C9-0293-472B-B639-14A9B70A68F2}" dt="2019-10-15T13:02:43.079" v="851" actId="26606"/>
          <ac:spMkLst>
            <pc:docMk/>
            <pc:sldMk cId="1840059653" sldId="282"/>
            <ac:spMk id="2092" creationId="{21872768-9CC0-4F8B-93FE-D059DCCFBCFA}"/>
          </ac:spMkLst>
        </pc:spChg>
        <pc:spChg chg="add del">
          <ac:chgData name="of217" userId="34d92b56-8da8-4948-b4ba-949ff07ad99c" providerId="ADAL" clId="{DDEBC3C9-0293-472B-B639-14A9B70A68F2}" dt="2019-10-15T13:02:43.079" v="851" actId="26606"/>
          <ac:spMkLst>
            <pc:docMk/>
            <pc:sldMk cId="1840059653" sldId="282"/>
            <ac:spMk id="2093" creationId="{4A90E280-CE57-4BF3-9D22-7FF61AB148EE}"/>
          </ac:spMkLst>
        </pc:spChg>
        <pc:spChg chg="add del">
          <ac:chgData name="of217" userId="34d92b56-8da8-4948-b4ba-949ff07ad99c" providerId="ADAL" clId="{DDEBC3C9-0293-472B-B639-14A9B70A68F2}" dt="2019-10-15T13:02:49.551" v="853" actId="26606"/>
          <ac:spMkLst>
            <pc:docMk/>
            <pc:sldMk cId="1840059653" sldId="282"/>
            <ac:spMk id="2095" creationId="{FCD4699F-394D-47A6-A98E-D23D4E087E35}"/>
          </ac:spMkLst>
        </pc:spChg>
        <pc:spChg chg="add del">
          <ac:chgData name="of217" userId="34d92b56-8da8-4948-b4ba-949ff07ad99c" providerId="ADAL" clId="{DDEBC3C9-0293-472B-B639-14A9B70A68F2}" dt="2019-10-15T13:02:51.627" v="855" actId="26606"/>
          <ac:spMkLst>
            <pc:docMk/>
            <pc:sldMk cId="1840059653" sldId="282"/>
            <ac:spMk id="2097" creationId="{9690E8CD-BFA8-49C9-95BD-EA4CA120C1D0}"/>
          </ac:spMkLst>
        </pc:spChg>
        <pc:spChg chg="add del">
          <ac:chgData name="of217" userId="34d92b56-8da8-4948-b4ba-949ff07ad99c" providerId="ADAL" clId="{DDEBC3C9-0293-472B-B639-14A9B70A68F2}" dt="2019-10-15T13:02:51.627" v="855" actId="26606"/>
          <ac:spMkLst>
            <pc:docMk/>
            <pc:sldMk cId="1840059653" sldId="282"/>
            <ac:spMk id="2098" creationId="{E3925F30-DC1E-4FB8-B39E-30B9263583F4}"/>
          </ac:spMkLst>
        </pc:spChg>
        <pc:spChg chg="add del">
          <ac:chgData name="of217" userId="34d92b56-8da8-4948-b4ba-949ff07ad99c" providerId="ADAL" clId="{DDEBC3C9-0293-472B-B639-14A9B70A68F2}" dt="2019-10-15T13:02:53.468" v="857" actId="26606"/>
          <ac:spMkLst>
            <pc:docMk/>
            <pc:sldMk cId="1840059653" sldId="282"/>
            <ac:spMk id="2100" creationId="{A3BE5FA1-C92D-480E-854D-91C4DB024BCD}"/>
          </ac:spMkLst>
        </pc:spChg>
        <pc:spChg chg="add del">
          <ac:chgData name="of217" userId="34d92b56-8da8-4948-b4ba-949ff07ad99c" providerId="ADAL" clId="{DDEBC3C9-0293-472B-B639-14A9B70A68F2}" dt="2019-10-15T13:02:53.468" v="857" actId="26606"/>
          <ac:spMkLst>
            <pc:docMk/>
            <pc:sldMk cId="1840059653" sldId="282"/>
            <ac:spMk id="2101" creationId="{C3B99355-AB5C-473C-AD09-E151232C0CB2}"/>
          </ac:spMkLst>
        </pc:spChg>
        <pc:spChg chg="add del">
          <ac:chgData name="of217" userId="34d92b56-8da8-4948-b4ba-949ff07ad99c" providerId="ADAL" clId="{DDEBC3C9-0293-472B-B639-14A9B70A68F2}" dt="2019-10-15T13:02:54.728" v="859" actId="26606"/>
          <ac:spMkLst>
            <pc:docMk/>
            <pc:sldMk cId="1840059653" sldId="282"/>
            <ac:spMk id="2103" creationId="{21872768-9CC0-4F8B-93FE-D059DCCFBCFA}"/>
          </ac:spMkLst>
        </pc:spChg>
        <pc:spChg chg="add del">
          <ac:chgData name="of217" userId="34d92b56-8da8-4948-b4ba-949ff07ad99c" providerId="ADAL" clId="{DDEBC3C9-0293-472B-B639-14A9B70A68F2}" dt="2019-10-15T13:02:54.728" v="859" actId="26606"/>
          <ac:spMkLst>
            <pc:docMk/>
            <pc:sldMk cId="1840059653" sldId="282"/>
            <ac:spMk id="2104" creationId="{4A90E280-CE57-4BF3-9D22-7FF61AB148EE}"/>
          </ac:spMkLst>
        </pc:spChg>
        <pc:spChg chg="add del">
          <ac:chgData name="of217" userId="34d92b56-8da8-4948-b4ba-949ff07ad99c" providerId="ADAL" clId="{DDEBC3C9-0293-472B-B639-14A9B70A68F2}" dt="2019-10-15T13:02:56.549" v="861" actId="26606"/>
          <ac:spMkLst>
            <pc:docMk/>
            <pc:sldMk cId="1840059653" sldId="282"/>
            <ac:spMk id="2106" creationId="{FE410F00-64A4-409B-8CAD-0A46E4A8412F}"/>
          </ac:spMkLst>
        </pc:spChg>
        <pc:spChg chg="add del">
          <ac:chgData name="of217" userId="34d92b56-8da8-4948-b4ba-949ff07ad99c" providerId="ADAL" clId="{DDEBC3C9-0293-472B-B639-14A9B70A68F2}" dt="2019-10-15T13:03:11.254" v="863" actId="26606"/>
          <ac:spMkLst>
            <pc:docMk/>
            <pc:sldMk cId="1840059653" sldId="282"/>
            <ac:spMk id="2108" creationId="{21872768-9CC0-4F8B-93FE-D059DCCFBCFA}"/>
          </ac:spMkLst>
        </pc:spChg>
        <pc:spChg chg="add del">
          <ac:chgData name="of217" userId="34d92b56-8da8-4948-b4ba-949ff07ad99c" providerId="ADAL" clId="{DDEBC3C9-0293-472B-B639-14A9B70A68F2}" dt="2019-10-15T13:03:11.254" v="863" actId="26606"/>
          <ac:spMkLst>
            <pc:docMk/>
            <pc:sldMk cId="1840059653" sldId="282"/>
            <ac:spMk id="2109" creationId="{4A90E280-CE57-4BF3-9D22-7FF61AB148EE}"/>
          </ac:spMkLst>
        </pc:spChg>
        <pc:spChg chg="add">
          <ac:chgData name="of217" userId="34d92b56-8da8-4948-b4ba-949ff07ad99c" providerId="ADAL" clId="{DDEBC3C9-0293-472B-B639-14A9B70A68F2}" dt="2019-10-15T13:03:11.368" v="864" actId="26606"/>
          <ac:spMkLst>
            <pc:docMk/>
            <pc:sldMk cId="1840059653" sldId="282"/>
            <ac:spMk id="2111" creationId="{FE410F00-64A4-409B-8CAD-0A46E4A8412F}"/>
          </ac:spMkLst>
        </pc:spChg>
        <pc:picChg chg="add mod">
          <ac:chgData name="of217" userId="34d92b56-8da8-4948-b4ba-949ff07ad99c" providerId="ADAL" clId="{DDEBC3C9-0293-472B-B639-14A9B70A68F2}" dt="2019-10-15T13:03:11.368" v="864" actId="26606"/>
          <ac:picMkLst>
            <pc:docMk/>
            <pc:sldMk cId="1840059653" sldId="282"/>
            <ac:picMk id="2" creationId="{F6C1BB7D-0155-4F58-86ED-6136B9D052AA}"/>
          </ac:picMkLst>
        </pc:picChg>
        <pc:picChg chg="add mod ord">
          <ac:chgData name="of217" userId="34d92b56-8da8-4948-b4ba-949ff07ad99c" providerId="ADAL" clId="{DDEBC3C9-0293-472B-B639-14A9B70A68F2}" dt="2019-10-15T13:03:11.368" v="864" actId="26606"/>
          <ac:picMkLst>
            <pc:docMk/>
            <pc:sldMk cId="1840059653" sldId="282"/>
            <ac:picMk id="2050" creationId="{F096AE9F-3102-4653-82AF-01B1C251366D}"/>
          </ac:picMkLst>
        </pc:picChg>
        <pc:cxnChg chg="add mod">
          <ac:chgData name="of217" userId="34d92b56-8da8-4948-b4ba-949ff07ad99c" providerId="ADAL" clId="{DDEBC3C9-0293-472B-B639-14A9B70A68F2}" dt="2019-10-16T13:41:49.938" v="1230" actId="208"/>
          <ac:cxnSpMkLst>
            <pc:docMk/>
            <pc:sldMk cId="1840059653" sldId="282"/>
            <ac:cxnSpMk id="4" creationId="{7A59E252-C084-40B5-A5C8-EB38D3B21E41}"/>
          </ac:cxnSpMkLst>
        </pc:cxnChg>
      </pc:sldChg>
      <pc:sldChg chg="addSp delSp modSp add mod setBg setClrOvrMap">
        <pc:chgData name="of217" userId="34d92b56-8da8-4948-b4ba-949ff07ad99c" providerId="ADAL" clId="{DDEBC3C9-0293-472B-B639-14A9B70A68F2}" dt="2019-10-15T17:58:33.680" v="1030" actId="26606"/>
        <pc:sldMkLst>
          <pc:docMk/>
          <pc:sldMk cId="3266033339" sldId="283"/>
        </pc:sldMkLst>
        <pc:spChg chg="add del">
          <ac:chgData name="of217" userId="34d92b56-8da8-4948-b4ba-949ff07ad99c" providerId="ADAL" clId="{DDEBC3C9-0293-472B-B639-14A9B70A68F2}" dt="2019-10-15T17:50:16.890" v="956" actId="26606"/>
          <ac:spMkLst>
            <pc:docMk/>
            <pc:sldMk cId="3266033339" sldId="283"/>
            <ac:spMk id="73" creationId="{A3BE5FA1-C92D-480E-854D-91C4DB024BCD}"/>
          </ac:spMkLst>
        </pc:spChg>
        <pc:spChg chg="add del">
          <ac:chgData name="of217" userId="34d92b56-8da8-4948-b4ba-949ff07ad99c" providerId="ADAL" clId="{DDEBC3C9-0293-472B-B639-14A9B70A68F2}" dt="2019-10-15T17:50:16.890" v="956" actId="26606"/>
          <ac:spMkLst>
            <pc:docMk/>
            <pc:sldMk cId="3266033339" sldId="283"/>
            <ac:spMk id="75" creationId="{C3B99355-AB5C-473C-AD09-E151232C0CB2}"/>
          </ac:spMkLst>
        </pc:spChg>
        <pc:spChg chg="add del">
          <ac:chgData name="of217" userId="34d92b56-8da8-4948-b4ba-949ff07ad99c" providerId="ADAL" clId="{DDEBC3C9-0293-472B-B639-14A9B70A68F2}" dt="2019-10-15T17:50:16.890" v="956" actId="26606"/>
          <ac:spMkLst>
            <pc:docMk/>
            <pc:sldMk cId="3266033339" sldId="283"/>
            <ac:spMk id="77" creationId="{CF50C020-4FFB-4799-8764-2B7274AE784A}"/>
          </ac:spMkLst>
        </pc:spChg>
        <pc:spChg chg="add del">
          <ac:chgData name="of217" userId="34d92b56-8da8-4948-b4ba-949ff07ad99c" providerId="ADAL" clId="{DDEBC3C9-0293-472B-B639-14A9B70A68F2}" dt="2019-10-15T17:51:54.937" v="974" actId="26606"/>
          <ac:spMkLst>
            <pc:docMk/>
            <pc:sldMk cId="3266033339" sldId="283"/>
            <ac:spMk id="87" creationId="{39E070B6-4D30-4C7F-8768-44810B0B403C}"/>
          </ac:spMkLst>
        </pc:spChg>
        <pc:spChg chg="add del">
          <ac:chgData name="of217" userId="34d92b56-8da8-4948-b4ba-949ff07ad99c" providerId="ADAL" clId="{DDEBC3C9-0293-472B-B639-14A9B70A68F2}" dt="2019-10-15T17:51:56.928" v="976" actId="26606"/>
          <ac:spMkLst>
            <pc:docMk/>
            <pc:sldMk cId="3266033339" sldId="283"/>
            <ac:spMk id="89" creationId="{E3925F30-DC1E-4FB8-B39E-30B9263583F4}"/>
          </ac:spMkLst>
        </pc:spChg>
        <pc:spChg chg="add del">
          <ac:chgData name="of217" userId="34d92b56-8da8-4948-b4ba-949ff07ad99c" providerId="ADAL" clId="{DDEBC3C9-0293-472B-B639-14A9B70A68F2}" dt="2019-10-15T17:51:59.229" v="978" actId="26606"/>
          <ac:spMkLst>
            <pc:docMk/>
            <pc:sldMk cId="3266033339" sldId="283"/>
            <ac:spMk id="91" creationId="{87E36403-CAE6-4716-B603-9F8DEAB0BEC8}"/>
          </ac:spMkLst>
        </pc:spChg>
        <pc:spChg chg="add del">
          <ac:chgData name="of217" userId="34d92b56-8da8-4948-b4ba-949ff07ad99c" providerId="ADAL" clId="{DDEBC3C9-0293-472B-B639-14A9B70A68F2}" dt="2019-10-15T17:57:07.460" v="998" actId="26606"/>
          <ac:spMkLst>
            <pc:docMk/>
            <pc:sldMk cId="3266033339" sldId="283"/>
            <ac:spMk id="122" creationId="{6C2997EE-0889-44C3-AC0D-18F26AC9AAAB}"/>
          </ac:spMkLst>
        </pc:spChg>
        <pc:spChg chg="add del">
          <ac:chgData name="of217" userId="34d92b56-8da8-4948-b4ba-949ff07ad99c" providerId="ADAL" clId="{DDEBC3C9-0293-472B-B639-14A9B70A68F2}" dt="2019-10-15T17:57:15.852" v="1002" actId="26606"/>
          <ac:spMkLst>
            <pc:docMk/>
            <pc:sldMk cId="3266033339" sldId="283"/>
            <ac:spMk id="124" creationId="{4E8A7552-20E1-4F34-ADAB-C1DB6634D47E}"/>
          </ac:spMkLst>
        </pc:spChg>
        <pc:spChg chg="add del">
          <ac:chgData name="of217" userId="34d92b56-8da8-4948-b4ba-949ff07ad99c" providerId="ADAL" clId="{DDEBC3C9-0293-472B-B639-14A9B70A68F2}" dt="2019-10-15T17:57:33.127" v="1010" actId="26606"/>
          <ac:spMkLst>
            <pc:docMk/>
            <pc:sldMk cId="3266033339" sldId="283"/>
            <ac:spMk id="126" creationId="{CE7E7877-F64E-4EEA-B778-138031EFF874}"/>
          </ac:spMkLst>
        </pc:spChg>
        <pc:spChg chg="add del">
          <ac:chgData name="of217" userId="34d92b56-8da8-4948-b4ba-949ff07ad99c" providerId="ADAL" clId="{DDEBC3C9-0293-472B-B639-14A9B70A68F2}" dt="2019-10-15T17:57:33.127" v="1010" actId="26606"/>
          <ac:spMkLst>
            <pc:docMk/>
            <pc:sldMk cId="3266033339" sldId="283"/>
            <ac:spMk id="128" creationId="{7DD6C4F3-70FD-4F13-919C-702EE4886499}"/>
          </ac:spMkLst>
        </pc:spChg>
        <pc:spChg chg="add del">
          <ac:chgData name="of217" userId="34d92b56-8da8-4948-b4ba-949ff07ad99c" providerId="ADAL" clId="{DDEBC3C9-0293-472B-B639-14A9B70A68F2}" dt="2019-10-15T17:58:11.501" v="1021" actId="26606"/>
          <ac:spMkLst>
            <pc:docMk/>
            <pc:sldMk cId="3266033339" sldId="283"/>
            <ac:spMk id="144" creationId="{19E301E5-1206-47D0-9CDF-72583D739089}"/>
          </ac:spMkLst>
        </pc:spChg>
        <pc:spChg chg="add del">
          <ac:chgData name="of217" userId="34d92b56-8da8-4948-b4ba-949ff07ad99c" providerId="ADAL" clId="{DDEBC3C9-0293-472B-B639-14A9B70A68F2}" dt="2019-10-15T17:58:11.501" v="1021" actId="26606"/>
          <ac:spMkLst>
            <pc:docMk/>
            <pc:sldMk cId="3266033339" sldId="283"/>
            <ac:spMk id="146" creationId="{AFA31FBE-7948-4384-B68A-75DEFDC4955A}"/>
          </ac:spMkLst>
        </pc:spChg>
        <pc:spChg chg="add del">
          <ac:chgData name="of217" userId="34d92b56-8da8-4948-b4ba-949ff07ad99c" providerId="ADAL" clId="{DDEBC3C9-0293-472B-B639-14A9B70A68F2}" dt="2019-10-15T17:58:19.934" v="1023" actId="26606"/>
          <ac:spMkLst>
            <pc:docMk/>
            <pc:sldMk cId="3266033339" sldId="283"/>
            <ac:spMk id="148" creationId="{CE7E7877-F64E-4EEA-B778-138031EFF874}"/>
          </ac:spMkLst>
        </pc:spChg>
        <pc:spChg chg="add del">
          <ac:chgData name="of217" userId="34d92b56-8da8-4948-b4ba-949ff07ad99c" providerId="ADAL" clId="{DDEBC3C9-0293-472B-B639-14A9B70A68F2}" dt="2019-10-15T17:58:19.934" v="1023" actId="26606"/>
          <ac:spMkLst>
            <pc:docMk/>
            <pc:sldMk cId="3266033339" sldId="283"/>
            <ac:spMk id="150" creationId="{7DD6C4F3-70FD-4F13-919C-702EE4886499}"/>
          </ac:spMkLst>
        </pc:spChg>
        <pc:spChg chg="add del">
          <ac:chgData name="of217" userId="34d92b56-8da8-4948-b4ba-949ff07ad99c" providerId="ADAL" clId="{DDEBC3C9-0293-472B-B639-14A9B70A68F2}" dt="2019-10-15T17:50:18.135" v="958" actId="26606"/>
          <ac:spMkLst>
            <pc:docMk/>
            <pc:sldMk cId="3266033339" sldId="283"/>
            <ac:spMk id="4102" creationId="{9690E8CD-BFA8-49C9-95BD-EA4CA120C1D0}"/>
          </ac:spMkLst>
        </pc:spChg>
        <pc:spChg chg="add del">
          <ac:chgData name="of217" userId="34d92b56-8da8-4948-b4ba-949ff07ad99c" providerId="ADAL" clId="{DDEBC3C9-0293-472B-B639-14A9B70A68F2}" dt="2019-10-15T17:50:18.135" v="958" actId="26606"/>
          <ac:spMkLst>
            <pc:docMk/>
            <pc:sldMk cId="3266033339" sldId="283"/>
            <ac:spMk id="4103" creationId="{E3925F30-DC1E-4FB8-B39E-30B9263583F4}"/>
          </ac:spMkLst>
        </pc:spChg>
        <pc:spChg chg="add del">
          <ac:chgData name="of217" userId="34d92b56-8da8-4948-b4ba-949ff07ad99c" providerId="ADAL" clId="{DDEBC3C9-0293-472B-B639-14A9B70A68F2}" dt="2019-10-15T17:50:19.654" v="960" actId="26606"/>
          <ac:spMkLst>
            <pc:docMk/>
            <pc:sldMk cId="3266033339" sldId="283"/>
            <ac:spMk id="4105" creationId="{DE6BF904-0403-47AA-9942-AEEE04CD90F0}"/>
          </ac:spMkLst>
        </pc:spChg>
        <pc:spChg chg="add del">
          <ac:chgData name="of217" userId="34d92b56-8da8-4948-b4ba-949ff07ad99c" providerId="ADAL" clId="{DDEBC3C9-0293-472B-B639-14A9B70A68F2}" dt="2019-10-15T17:50:19.654" v="960" actId="26606"/>
          <ac:spMkLst>
            <pc:docMk/>
            <pc:sldMk cId="3266033339" sldId="283"/>
            <ac:spMk id="4106" creationId="{1B9FE3BB-57F9-4255-BFA2-8536A8C7F8BE}"/>
          </ac:spMkLst>
        </pc:spChg>
        <pc:spChg chg="add del">
          <ac:chgData name="of217" userId="34d92b56-8da8-4948-b4ba-949ff07ad99c" providerId="ADAL" clId="{DDEBC3C9-0293-472B-B639-14A9B70A68F2}" dt="2019-10-15T17:50:19.654" v="960" actId="26606"/>
          <ac:spMkLst>
            <pc:docMk/>
            <pc:sldMk cId="3266033339" sldId="283"/>
            <ac:spMk id="4107" creationId="{87E36403-CAE6-4716-B603-9F8DEAB0BEC8}"/>
          </ac:spMkLst>
        </pc:spChg>
        <pc:spChg chg="add del">
          <ac:chgData name="of217" userId="34d92b56-8da8-4948-b4ba-949ff07ad99c" providerId="ADAL" clId="{DDEBC3C9-0293-472B-B639-14A9B70A68F2}" dt="2019-10-15T17:50:28.535" v="962" actId="26606"/>
          <ac:spMkLst>
            <pc:docMk/>
            <pc:sldMk cId="3266033339" sldId="283"/>
            <ac:spMk id="4109" creationId="{39E070B6-4D30-4C7F-8768-44810B0B403C}"/>
          </ac:spMkLst>
        </pc:spChg>
        <pc:spChg chg="add del">
          <ac:chgData name="of217" userId="34d92b56-8da8-4948-b4ba-949ff07ad99c" providerId="ADAL" clId="{DDEBC3C9-0293-472B-B639-14A9B70A68F2}" dt="2019-10-15T17:50:29.937" v="964" actId="26606"/>
          <ac:spMkLst>
            <pc:docMk/>
            <pc:sldMk cId="3266033339" sldId="283"/>
            <ac:spMk id="4111" creationId="{692BE56A-D934-48A9-AA25-BC091203FC77}"/>
          </ac:spMkLst>
        </pc:spChg>
        <pc:spChg chg="add del">
          <ac:chgData name="of217" userId="34d92b56-8da8-4948-b4ba-949ff07ad99c" providerId="ADAL" clId="{DDEBC3C9-0293-472B-B639-14A9B70A68F2}" dt="2019-10-15T17:50:29.937" v="964" actId="26606"/>
          <ac:spMkLst>
            <pc:docMk/>
            <pc:sldMk cId="3266033339" sldId="283"/>
            <ac:spMk id="4112" creationId="{033BC724-9BE0-49C5-855C-1C246EA910AA}"/>
          </ac:spMkLst>
        </pc:spChg>
        <pc:spChg chg="add del">
          <ac:chgData name="of217" userId="34d92b56-8da8-4948-b4ba-949ff07ad99c" providerId="ADAL" clId="{DDEBC3C9-0293-472B-B639-14A9B70A68F2}" dt="2019-10-15T17:52:29.678" v="995" actId="26606"/>
          <ac:spMkLst>
            <pc:docMk/>
            <pc:sldMk cId="3266033339" sldId="283"/>
            <ac:spMk id="4114" creationId="{39E070B6-4D30-4C7F-8768-44810B0B403C}"/>
          </ac:spMkLst>
        </pc:spChg>
        <pc:spChg chg="add del">
          <ac:chgData name="of217" userId="34d92b56-8da8-4948-b4ba-949ff07ad99c" providerId="ADAL" clId="{DDEBC3C9-0293-472B-B639-14A9B70A68F2}" dt="2019-10-15T17:51:56.928" v="976" actId="26606"/>
          <ac:spMkLst>
            <pc:docMk/>
            <pc:sldMk cId="3266033339" sldId="283"/>
            <ac:spMk id="4116" creationId="{9690E8CD-BFA8-49C9-95BD-EA4CA120C1D0}"/>
          </ac:spMkLst>
        </pc:spChg>
        <pc:spChg chg="add del">
          <ac:chgData name="of217" userId="34d92b56-8da8-4948-b4ba-949ff07ad99c" providerId="ADAL" clId="{DDEBC3C9-0293-472B-B639-14A9B70A68F2}" dt="2019-10-15T17:51:59.229" v="978" actId="26606"/>
          <ac:spMkLst>
            <pc:docMk/>
            <pc:sldMk cId="3266033339" sldId="283"/>
            <ac:spMk id="4118" creationId="{DE6BF904-0403-47AA-9942-AEEE04CD90F0}"/>
          </ac:spMkLst>
        </pc:spChg>
        <pc:spChg chg="add del">
          <ac:chgData name="of217" userId="34d92b56-8da8-4948-b4ba-949ff07ad99c" providerId="ADAL" clId="{DDEBC3C9-0293-472B-B639-14A9B70A68F2}" dt="2019-10-15T17:51:59.229" v="978" actId="26606"/>
          <ac:spMkLst>
            <pc:docMk/>
            <pc:sldMk cId="3266033339" sldId="283"/>
            <ac:spMk id="4119" creationId="{1B9FE3BB-57F9-4255-BFA2-8536A8C7F8BE}"/>
          </ac:spMkLst>
        </pc:spChg>
        <pc:spChg chg="add del">
          <ac:chgData name="of217" userId="34d92b56-8da8-4948-b4ba-949ff07ad99c" providerId="ADAL" clId="{DDEBC3C9-0293-472B-B639-14A9B70A68F2}" dt="2019-10-15T17:52:06.028" v="980" actId="26606"/>
          <ac:spMkLst>
            <pc:docMk/>
            <pc:sldMk cId="3266033339" sldId="283"/>
            <ac:spMk id="4121" creationId="{A3BE5FA1-C92D-480E-854D-91C4DB024BCD}"/>
          </ac:spMkLst>
        </pc:spChg>
        <pc:spChg chg="add del">
          <ac:chgData name="of217" userId="34d92b56-8da8-4948-b4ba-949ff07ad99c" providerId="ADAL" clId="{DDEBC3C9-0293-472B-B639-14A9B70A68F2}" dt="2019-10-15T17:52:06.028" v="980" actId="26606"/>
          <ac:spMkLst>
            <pc:docMk/>
            <pc:sldMk cId="3266033339" sldId="283"/>
            <ac:spMk id="4122" creationId="{C3B99355-AB5C-473C-AD09-E151232C0CB2}"/>
          </ac:spMkLst>
        </pc:spChg>
        <pc:spChg chg="add del">
          <ac:chgData name="of217" userId="34d92b56-8da8-4948-b4ba-949ff07ad99c" providerId="ADAL" clId="{DDEBC3C9-0293-472B-B639-14A9B70A68F2}" dt="2019-10-15T17:52:06.028" v="980" actId="26606"/>
          <ac:spMkLst>
            <pc:docMk/>
            <pc:sldMk cId="3266033339" sldId="283"/>
            <ac:spMk id="4123" creationId="{CF50C020-4FFB-4799-8764-2B7274AE784A}"/>
          </ac:spMkLst>
        </pc:spChg>
        <pc:spChg chg="add del">
          <ac:chgData name="of217" userId="34d92b56-8da8-4948-b4ba-949ff07ad99c" providerId="ADAL" clId="{DDEBC3C9-0293-472B-B639-14A9B70A68F2}" dt="2019-10-15T17:52:10.603" v="982" actId="26606"/>
          <ac:spMkLst>
            <pc:docMk/>
            <pc:sldMk cId="3266033339" sldId="283"/>
            <ac:spMk id="4125" creationId="{692BE56A-D934-48A9-AA25-BC091203FC77}"/>
          </ac:spMkLst>
        </pc:spChg>
        <pc:spChg chg="add del">
          <ac:chgData name="of217" userId="34d92b56-8da8-4948-b4ba-949ff07ad99c" providerId="ADAL" clId="{DDEBC3C9-0293-472B-B639-14A9B70A68F2}" dt="2019-10-15T17:52:10.603" v="982" actId="26606"/>
          <ac:spMkLst>
            <pc:docMk/>
            <pc:sldMk cId="3266033339" sldId="283"/>
            <ac:spMk id="4126" creationId="{033BC724-9BE0-49C5-855C-1C246EA910AA}"/>
          </ac:spMkLst>
        </pc:spChg>
        <pc:spChg chg="add del">
          <ac:chgData name="of217" userId="34d92b56-8da8-4948-b4ba-949ff07ad99c" providerId="ADAL" clId="{DDEBC3C9-0293-472B-B639-14A9B70A68F2}" dt="2019-10-15T17:52:11.482" v="984" actId="26606"/>
          <ac:spMkLst>
            <pc:docMk/>
            <pc:sldMk cId="3266033339" sldId="283"/>
            <ac:spMk id="4128" creationId="{A3BE5FA1-C92D-480E-854D-91C4DB024BCD}"/>
          </ac:spMkLst>
        </pc:spChg>
        <pc:spChg chg="add del">
          <ac:chgData name="of217" userId="34d92b56-8da8-4948-b4ba-949ff07ad99c" providerId="ADAL" clId="{DDEBC3C9-0293-472B-B639-14A9B70A68F2}" dt="2019-10-15T17:52:11.482" v="984" actId="26606"/>
          <ac:spMkLst>
            <pc:docMk/>
            <pc:sldMk cId="3266033339" sldId="283"/>
            <ac:spMk id="4129" creationId="{C3B99355-AB5C-473C-AD09-E151232C0CB2}"/>
          </ac:spMkLst>
        </pc:spChg>
        <pc:spChg chg="add del">
          <ac:chgData name="of217" userId="34d92b56-8da8-4948-b4ba-949ff07ad99c" providerId="ADAL" clId="{DDEBC3C9-0293-472B-B639-14A9B70A68F2}" dt="2019-10-15T17:52:11.482" v="984" actId="26606"/>
          <ac:spMkLst>
            <pc:docMk/>
            <pc:sldMk cId="3266033339" sldId="283"/>
            <ac:spMk id="4130" creationId="{CF50C020-4FFB-4799-8764-2B7274AE784A}"/>
          </ac:spMkLst>
        </pc:spChg>
        <pc:spChg chg="add del">
          <ac:chgData name="of217" userId="34d92b56-8da8-4948-b4ba-949ff07ad99c" providerId="ADAL" clId="{DDEBC3C9-0293-472B-B639-14A9B70A68F2}" dt="2019-10-15T17:52:14.547" v="986" actId="26606"/>
          <ac:spMkLst>
            <pc:docMk/>
            <pc:sldMk cId="3266033339" sldId="283"/>
            <ac:spMk id="4132" creationId="{DE6BF904-0403-47AA-9942-AEEE04CD90F0}"/>
          </ac:spMkLst>
        </pc:spChg>
        <pc:spChg chg="add del">
          <ac:chgData name="of217" userId="34d92b56-8da8-4948-b4ba-949ff07ad99c" providerId="ADAL" clId="{DDEBC3C9-0293-472B-B639-14A9B70A68F2}" dt="2019-10-15T17:52:14.547" v="986" actId="26606"/>
          <ac:spMkLst>
            <pc:docMk/>
            <pc:sldMk cId="3266033339" sldId="283"/>
            <ac:spMk id="4133" creationId="{1B9FE3BB-57F9-4255-BFA2-8536A8C7F8BE}"/>
          </ac:spMkLst>
        </pc:spChg>
        <pc:spChg chg="add del">
          <ac:chgData name="of217" userId="34d92b56-8da8-4948-b4ba-949ff07ad99c" providerId="ADAL" clId="{DDEBC3C9-0293-472B-B639-14A9B70A68F2}" dt="2019-10-15T17:52:14.547" v="986" actId="26606"/>
          <ac:spMkLst>
            <pc:docMk/>
            <pc:sldMk cId="3266033339" sldId="283"/>
            <ac:spMk id="4134" creationId="{87E36403-CAE6-4716-B603-9F8DEAB0BEC8}"/>
          </ac:spMkLst>
        </pc:spChg>
        <pc:spChg chg="add del">
          <ac:chgData name="of217" userId="34d92b56-8da8-4948-b4ba-949ff07ad99c" providerId="ADAL" clId="{DDEBC3C9-0293-472B-B639-14A9B70A68F2}" dt="2019-10-15T17:52:19.286" v="988" actId="26606"/>
          <ac:spMkLst>
            <pc:docMk/>
            <pc:sldMk cId="3266033339" sldId="283"/>
            <ac:spMk id="4136" creationId="{9690E8CD-BFA8-49C9-95BD-EA4CA120C1D0}"/>
          </ac:spMkLst>
        </pc:spChg>
        <pc:spChg chg="add del">
          <ac:chgData name="of217" userId="34d92b56-8da8-4948-b4ba-949ff07ad99c" providerId="ADAL" clId="{DDEBC3C9-0293-472B-B639-14A9B70A68F2}" dt="2019-10-15T17:52:19.286" v="988" actId="26606"/>
          <ac:spMkLst>
            <pc:docMk/>
            <pc:sldMk cId="3266033339" sldId="283"/>
            <ac:spMk id="4137" creationId="{E3925F30-DC1E-4FB8-B39E-30B9263583F4}"/>
          </ac:spMkLst>
        </pc:spChg>
        <pc:spChg chg="add del">
          <ac:chgData name="of217" userId="34d92b56-8da8-4948-b4ba-949ff07ad99c" providerId="ADAL" clId="{DDEBC3C9-0293-472B-B639-14A9B70A68F2}" dt="2019-10-15T17:52:21.415" v="990" actId="26606"/>
          <ac:spMkLst>
            <pc:docMk/>
            <pc:sldMk cId="3266033339" sldId="283"/>
            <ac:spMk id="4139" creationId="{39E070B6-4D30-4C7F-8768-44810B0B403C}"/>
          </ac:spMkLst>
        </pc:spChg>
        <pc:spChg chg="add del">
          <ac:chgData name="of217" userId="34d92b56-8da8-4948-b4ba-949ff07ad99c" providerId="ADAL" clId="{DDEBC3C9-0293-472B-B639-14A9B70A68F2}" dt="2019-10-15T17:52:23.174" v="992" actId="26606"/>
          <ac:spMkLst>
            <pc:docMk/>
            <pc:sldMk cId="3266033339" sldId="283"/>
            <ac:spMk id="4141" creationId="{9690E8CD-BFA8-49C9-95BD-EA4CA120C1D0}"/>
          </ac:spMkLst>
        </pc:spChg>
        <pc:spChg chg="add del">
          <ac:chgData name="of217" userId="34d92b56-8da8-4948-b4ba-949ff07ad99c" providerId="ADAL" clId="{DDEBC3C9-0293-472B-B639-14A9B70A68F2}" dt="2019-10-15T17:52:23.174" v="992" actId="26606"/>
          <ac:spMkLst>
            <pc:docMk/>
            <pc:sldMk cId="3266033339" sldId="283"/>
            <ac:spMk id="4142" creationId="{E3925F30-DC1E-4FB8-B39E-30B9263583F4}"/>
          </ac:spMkLst>
        </pc:spChg>
        <pc:spChg chg="add del">
          <ac:chgData name="of217" userId="34d92b56-8da8-4948-b4ba-949ff07ad99c" providerId="ADAL" clId="{DDEBC3C9-0293-472B-B639-14A9B70A68F2}" dt="2019-10-15T17:52:29.667" v="994" actId="26606"/>
          <ac:spMkLst>
            <pc:docMk/>
            <pc:sldMk cId="3266033339" sldId="283"/>
            <ac:spMk id="4144" creationId="{DE6BF904-0403-47AA-9942-AEEE04CD90F0}"/>
          </ac:spMkLst>
        </pc:spChg>
        <pc:spChg chg="add del">
          <ac:chgData name="of217" userId="34d92b56-8da8-4948-b4ba-949ff07ad99c" providerId="ADAL" clId="{DDEBC3C9-0293-472B-B639-14A9B70A68F2}" dt="2019-10-15T17:52:29.667" v="994" actId="26606"/>
          <ac:spMkLst>
            <pc:docMk/>
            <pc:sldMk cId="3266033339" sldId="283"/>
            <ac:spMk id="4145" creationId="{1B9FE3BB-57F9-4255-BFA2-8536A8C7F8BE}"/>
          </ac:spMkLst>
        </pc:spChg>
        <pc:spChg chg="add del">
          <ac:chgData name="of217" userId="34d92b56-8da8-4948-b4ba-949ff07ad99c" providerId="ADAL" clId="{DDEBC3C9-0293-472B-B639-14A9B70A68F2}" dt="2019-10-15T17:52:29.667" v="994" actId="26606"/>
          <ac:spMkLst>
            <pc:docMk/>
            <pc:sldMk cId="3266033339" sldId="283"/>
            <ac:spMk id="4146" creationId="{87E36403-CAE6-4716-B603-9F8DEAB0BEC8}"/>
          </ac:spMkLst>
        </pc:spChg>
        <pc:spChg chg="add del">
          <ac:chgData name="of217" userId="34d92b56-8da8-4948-b4ba-949ff07ad99c" providerId="ADAL" clId="{DDEBC3C9-0293-472B-B639-14A9B70A68F2}" dt="2019-10-15T17:57:46.900" v="1019" actId="26606"/>
          <ac:spMkLst>
            <pc:docMk/>
            <pc:sldMk cId="3266033339" sldId="283"/>
            <ac:spMk id="4148" creationId="{9690E8CD-BFA8-49C9-95BD-EA4CA120C1D0}"/>
          </ac:spMkLst>
        </pc:spChg>
        <pc:spChg chg="add del">
          <ac:chgData name="of217" userId="34d92b56-8da8-4948-b4ba-949ff07ad99c" providerId="ADAL" clId="{DDEBC3C9-0293-472B-B639-14A9B70A68F2}" dt="2019-10-15T17:57:46.900" v="1019" actId="26606"/>
          <ac:spMkLst>
            <pc:docMk/>
            <pc:sldMk cId="3266033339" sldId="283"/>
            <ac:spMk id="4149" creationId="{E3925F30-DC1E-4FB8-B39E-30B9263583F4}"/>
          </ac:spMkLst>
        </pc:spChg>
        <pc:spChg chg="add del">
          <ac:chgData name="of217" userId="34d92b56-8da8-4948-b4ba-949ff07ad99c" providerId="ADAL" clId="{DDEBC3C9-0293-472B-B639-14A9B70A68F2}" dt="2019-10-15T17:57:15.852" v="1002" actId="26606"/>
          <ac:spMkLst>
            <pc:docMk/>
            <pc:sldMk cId="3266033339" sldId="283"/>
            <ac:spMk id="4151" creationId="{799448F2-0E5B-42DA-B2D1-11A14E947BD4}"/>
          </ac:spMkLst>
        </pc:spChg>
        <pc:spChg chg="add del">
          <ac:chgData name="of217" userId="34d92b56-8da8-4948-b4ba-949ff07ad99c" providerId="ADAL" clId="{DDEBC3C9-0293-472B-B639-14A9B70A68F2}" dt="2019-10-15T17:57:42.563" v="1014" actId="26606"/>
          <ac:spMkLst>
            <pc:docMk/>
            <pc:sldMk cId="3266033339" sldId="283"/>
            <ac:spMk id="4152" creationId="{AA3CC463-F933-4AC4-86E1-5AC14B0C3163}"/>
          </ac:spMkLst>
        </pc:spChg>
        <pc:spChg chg="add del">
          <ac:chgData name="of217" userId="34d92b56-8da8-4948-b4ba-949ff07ad99c" providerId="ADAL" clId="{DDEBC3C9-0293-472B-B639-14A9B70A68F2}" dt="2019-10-15T17:57:42.563" v="1014" actId="26606"/>
          <ac:spMkLst>
            <pc:docMk/>
            <pc:sldMk cId="3266033339" sldId="283"/>
            <ac:spMk id="4155" creationId="{6025D2DB-A12A-44DB-B00E-F4D622329EDD}"/>
          </ac:spMkLst>
        </pc:spChg>
        <pc:spChg chg="add del">
          <ac:chgData name="of217" userId="34d92b56-8da8-4948-b4ba-949ff07ad99c" providerId="ADAL" clId="{DDEBC3C9-0293-472B-B639-14A9B70A68F2}" dt="2019-10-15T17:57:24.179" v="1006" actId="26606"/>
          <ac:spMkLst>
            <pc:docMk/>
            <pc:sldMk cId="3266033339" sldId="283"/>
            <ac:spMk id="4156" creationId="{36A1CAC3-A129-43F8-8881-63D3E319A7B5}"/>
          </ac:spMkLst>
        </pc:spChg>
        <pc:spChg chg="add del">
          <ac:chgData name="of217" userId="34d92b56-8da8-4948-b4ba-949ff07ad99c" providerId="ADAL" clId="{DDEBC3C9-0293-472B-B639-14A9B70A68F2}" dt="2019-10-15T17:57:24.179" v="1006" actId="26606"/>
          <ac:spMkLst>
            <pc:docMk/>
            <pc:sldMk cId="3266033339" sldId="283"/>
            <ac:spMk id="4157" creationId="{B5CCE41C-FBFB-44B8-BE25-7F555613C150}"/>
          </ac:spMkLst>
        </pc:spChg>
        <pc:spChg chg="add del">
          <ac:chgData name="of217" userId="34d92b56-8da8-4948-b4ba-949ff07ad99c" providerId="ADAL" clId="{DDEBC3C9-0293-472B-B639-14A9B70A68F2}" dt="2019-10-15T17:57:42.563" v="1014" actId="26606"/>
          <ac:spMkLst>
            <pc:docMk/>
            <pc:sldMk cId="3266033339" sldId="283"/>
            <ac:spMk id="4158" creationId="{CE7E7877-F64E-4EEA-B778-138031EFF874}"/>
          </ac:spMkLst>
        </pc:spChg>
        <pc:spChg chg="add del">
          <ac:chgData name="of217" userId="34d92b56-8da8-4948-b4ba-949ff07ad99c" providerId="ADAL" clId="{DDEBC3C9-0293-472B-B639-14A9B70A68F2}" dt="2019-10-15T17:57:26.608" v="1008" actId="26606"/>
          <ac:spMkLst>
            <pc:docMk/>
            <pc:sldMk cId="3266033339" sldId="283"/>
            <ac:spMk id="4159" creationId="{19E301E5-1206-47D0-9CDF-72583D739089}"/>
          </ac:spMkLst>
        </pc:spChg>
        <pc:spChg chg="add del">
          <ac:chgData name="of217" userId="34d92b56-8da8-4948-b4ba-949ff07ad99c" providerId="ADAL" clId="{DDEBC3C9-0293-472B-B639-14A9B70A68F2}" dt="2019-10-15T17:57:26.608" v="1008" actId="26606"/>
          <ac:spMkLst>
            <pc:docMk/>
            <pc:sldMk cId="3266033339" sldId="283"/>
            <ac:spMk id="4160" creationId="{AFA31FBE-7948-4384-B68A-75DEFDC4955A}"/>
          </ac:spMkLst>
        </pc:spChg>
        <pc:spChg chg="add del">
          <ac:chgData name="of217" userId="34d92b56-8da8-4948-b4ba-949ff07ad99c" providerId="ADAL" clId="{DDEBC3C9-0293-472B-B639-14A9B70A68F2}" dt="2019-10-15T17:57:42.563" v="1014" actId="26606"/>
          <ac:spMkLst>
            <pc:docMk/>
            <pc:sldMk cId="3266033339" sldId="283"/>
            <ac:spMk id="4161" creationId="{7DD6C4F3-70FD-4F13-919C-702EE4886499}"/>
          </ac:spMkLst>
        </pc:spChg>
        <pc:spChg chg="add del">
          <ac:chgData name="of217" userId="34d92b56-8da8-4948-b4ba-949ff07ad99c" providerId="ADAL" clId="{DDEBC3C9-0293-472B-B639-14A9B70A68F2}" dt="2019-10-15T17:57:33.127" v="1010" actId="26606"/>
          <ac:spMkLst>
            <pc:docMk/>
            <pc:sldMk cId="3266033339" sldId="283"/>
            <ac:spMk id="4162" creationId="{AA3CC463-F933-4AC4-86E1-5AC14B0C3163}"/>
          </ac:spMkLst>
        </pc:spChg>
        <pc:spChg chg="add del">
          <ac:chgData name="of217" userId="34d92b56-8da8-4948-b4ba-949ff07ad99c" providerId="ADAL" clId="{DDEBC3C9-0293-472B-B639-14A9B70A68F2}" dt="2019-10-15T17:57:33.127" v="1010" actId="26606"/>
          <ac:spMkLst>
            <pc:docMk/>
            <pc:sldMk cId="3266033339" sldId="283"/>
            <ac:spMk id="4163" creationId="{6025D2DB-A12A-44DB-B00E-F4D622329EDD}"/>
          </ac:spMkLst>
        </pc:spChg>
        <pc:spChg chg="add del">
          <ac:chgData name="of217" userId="34d92b56-8da8-4948-b4ba-949ff07ad99c" providerId="ADAL" clId="{DDEBC3C9-0293-472B-B639-14A9B70A68F2}" dt="2019-10-15T17:57:45.407" v="1016" actId="26606"/>
          <ac:spMkLst>
            <pc:docMk/>
            <pc:sldMk cId="3266033339" sldId="283"/>
            <ac:spMk id="4164" creationId="{799448F2-0E5B-42DA-B2D1-11A14E947BD4}"/>
          </ac:spMkLst>
        </pc:spChg>
        <pc:spChg chg="add del">
          <ac:chgData name="of217" userId="34d92b56-8da8-4948-b4ba-949ff07ad99c" providerId="ADAL" clId="{DDEBC3C9-0293-472B-B639-14A9B70A68F2}" dt="2019-10-15T17:57:45.407" v="1016" actId="26606"/>
          <ac:spMkLst>
            <pc:docMk/>
            <pc:sldMk cId="3266033339" sldId="283"/>
            <ac:spMk id="4165" creationId="{4E8A7552-20E1-4F34-ADAB-C1DB6634D47E}"/>
          </ac:spMkLst>
        </pc:spChg>
        <pc:spChg chg="add del">
          <ac:chgData name="of217" userId="34d92b56-8da8-4948-b4ba-949ff07ad99c" providerId="ADAL" clId="{DDEBC3C9-0293-472B-B639-14A9B70A68F2}" dt="2019-10-15T17:58:33.680" v="1030" actId="26606"/>
          <ac:spMkLst>
            <pc:docMk/>
            <pc:sldMk cId="3266033339" sldId="283"/>
            <ac:spMk id="4170" creationId="{799448F2-0E5B-42DA-B2D1-11A14E947BD4}"/>
          </ac:spMkLst>
        </pc:spChg>
        <pc:spChg chg="add del">
          <ac:chgData name="of217" userId="34d92b56-8da8-4948-b4ba-949ff07ad99c" providerId="ADAL" clId="{DDEBC3C9-0293-472B-B639-14A9B70A68F2}" dt="2019-10-15T17:58:33.680" v="1030" actId="26606"/>
          <ac:spMkLst>
            <pc:docMk/>
            <pc:sldMk cId="3266033339" sldId="283"/>
            <ac:spMk id="4171" creationId="{4E8A7552-20E1-4F34-ADAB-C1DB6634D47E}"/>
          </ac:spMkLst>
        </pc:spChg>
        <pc:spChg chg="add del">
          <ac:chgData name="of217" userId="34d92b56-8da8-4948-b4ba-949ff07ad99c" providerId="ADAL" clId="{DDEBC3C9-0293-472B-B639-14A9B70A68F2}" dt="2019-10-15T17:58:19.934" v="1023" actId="26606"/>
          <ac:spMkLst>
            <pc:docMk/>
            <pc:sldMk cId="3266033339" sldId="283"/>
            <ac:spMk id="4173" creationId="{AA3CC463-F933-4AC4-86E1-5AC14B0C3163}"/>
          </ac:spMkLst>
        </pc:spChg>
        <pc:spChg chg="add del">
          <ac:chgData name="of217" userId="34d92b56-8da8-4948-b4ba-949ff07ad99c" providerId="ADAL" clId="{DDEBC3C9-0293-472B-B639-14A9B70A68F2}" dt="2019-10-15T17:58:19.934" v="1023" actId="26606"/>
          <ac:spMkLst>
            <pc:docMk/>
            <pc:sldMk cId="3266033339" sldId="283"/>
            <ac:spMk id="4174" creationId="{6025D2DB-A12A-44DB-B00E-F4D622329EDD}"/>
          </ac:spMkLst>
        </pc:spChg>
        <pc:spChg chg="add del">
          <ac:chgData name="of217" userId="34d92b56-8da8-4948-b4ba-949ff07ad99c" providerId="ADAL" clId="{DDEBC3C9-0293-472B-B639-14A9B70A68F2}" dt="2019-10-15T17:58:33.662" v="1029" actId="26606"/>
          <ac:spMkLst>
            <pc:docMk/>
            <pc:sldMk cId="3266033339" sldId="283"/>
            <ac:spMk id="4178" creationId="{19E301E5-1206-47D0-9CDF-72583D739089}"/>
          </ac:spMkLst>
        </pc:spChg>
        <pc:spChg chg="add del">
          <ac:chgData name="of217" userId="34d92b56-8da8-4948-b4ba-949ff07ad99c" providerId="ADAL" clId="{DDEBC3C9-0293-472B-B639-14A9B70A68F2}" dt="2019-10-15T17:58:33.662" v="1029" actId="26606"/>
          <ac:spMkLst>
            <pc:docMk/>
            <pc:sldMk cId="3266033339" sldId="283"/>
            <ac:spMk id="4179" creationId="{AFA31FBE-7948-4384-B68A-75DEFDC4955A}"/>
          </ac:spMkLst>
        </pc:spChg>
        <pc:spChg chg="add">
          <ac:chgData name="of217" userId="34d92b56-8da8-4948-b4ba-949ff07ad99c" providerId="ADAL" clId="{DDEBC3C9-0293-472B-B639-14A9B70A68F2}" dt="2019-10-15T17:58:33.680" v="1030" actId="26606"/>
          <ac:spMkLst>
            <pc:docMk/>
            <pc:sldMk cId="3266033339" sldId="283"/>
            <ac:spMk id="4181" creationId="{AA3CC463-F933-4AC4-86E1-5AC14B0C3163}"/>
          </ac:spMkLst>
        </pc:spChg>
        <pc:spChg chg="add">
          <ac:chgData name="of217" userId="34d92b56-8da8-4948-b4ba-949ff07ad99c" providerId="ADAL" clId="{DDEBC3C9-0293-472B-B639-14A9B70A68F2}" dt="2019-10-15T17:58:33.680" v="1030" actId="26606"/>
          <ac:spMkLst>
            <pc:docMk/>
            <pc:sldMk cId="3266033339" sldId="283"/>
            <ac:spMk id="4182" creationId="{6025D2DB-A12A-44DB-B00E-F4D622329EDD}"/>
          </ac:spMkLst>
        </pc:spChg>
        <pc:spChg chg="add">
          <ac:chgData name="of217" userId="34d92b56-8da8-4948-b4ba-949ff07ad99c" providerId="ADAL" clId="{DDEBC3C9-0293-472B-B639-14A9B70A68F2}" dt="2019-10-15T17:58:33.680" v="1030" actId="26606"/>
          <ac:spMkLst>
            <pc:docMk/>
            <pc:sldMk cId="3266033339" sldId="283"/>
            <ac:spMk id="4183" creationId="{CE7E7877-F64E-4EEA-B778-138031EFF874}"/>
          </ac:spMkLst>
        </pc:spChg>
        <pc:spChg chg="add">
          <ac:chgData name="of217" userId="34d92b56-8da8-4948-b4ba-949ff07ad99c" providerId="ADAL" clId="{DDEBC3C9-0293-472B-B639-14A9B70A68F2}" dt="2019-10-15T17:58:33.680" v="1030" actId="26606"/>
          <ac:spMkLst>
            <pc:docMk/>
            <pc:sldMk cId="3266033339" sldId="283"/>
            <ac:spMk id="4184" creationId="{7DD6C4F3-70FD-4F13-919C-702EE4886499}"/>
          </ac:spMkLst>
        </pc:spChg>
        <pc:picChg chg="add mod ord">
          <ac:chgData name="of217" userId="34d92b56-8da8-4948-b4ba-949ff07ad99c" providerId="ADAL" clId="{DDEBC3C9-0293-472B-B639-14A9B70A68F2}" dt="2019-10-15T17:58:33.680" v="1030" actId="26606"/>
          <ac:picMkLst>
            <pc:docMk/>
            <pc:sldMk cId="3266033339" sldId="283"/>
            <ac:picMk id="2" creationId="{C9E28B59-3CD0-4123-842D-AD67E7C6A60B}"/>
          </ac:picMkLst>
        </pc:picChg>
        <pc:picChg chg="add mod ord">
          <ac:chgData name="of217" userId="34d92b56-8da8-4948-b4ba-949ff07ad99c" providerId="ADAL" clId="{DDEBC3C9-0293-472B-B639-14A9B70A68F2}" dt="2019-10-15T17:58:33.680" v="1030" actId="26606"/>
          <ac:picMkLst>
            <pc:docMk/>
            <pc:sldMk cId="3266033339" sldId="283"/>
            <ac:picMk id="16" creationId="{AF0D44A3-F56A-44F3-BE53-27CAA14D6BDE}"/>
          </ac:picMkLst>
        </pc:picChg>
        <pc:picChg chg="add mod ord">
          <ac:chgData name="of217" userId="34d92b56-8da8-4948-b4ba-949ff07ad99c" providerId="ADAL" clId="{DDEBC3C9-0293-472B-B639-14A9B70A68F2}" dt="2019-10-15T17:58:33.680" v="1030" actId="26606"/>
          <ac:picMkLst>
            <pc:docMk/>
            <pc:sldMk cId="3266033339" sldId="283"/>
            <ac:picMk id="4098" creationId="{88A12D77-A45E-4C30-AFB1-E24C871180A4}"/>
          </ac:picMkLst>
        </pc:picChg>
        <pc:picChg chg="add del mod">
          <ac:chgData name="of217" userId="34d92b56-8da8-4948-b4ba-949ff07ad99c" providerId="ADAL" clId="{DDEBC3C9-0293-472B-B639-14A9B70A68F2}" dt="2019-10-15T17:51:43.291" v="971"/>
          <ac:picMkLst>
            <pc:docMk/>
            <pc:sldMk cId="3266033339" sldId="283"/>
            <ac:picMk id="4100" creationId="{9F54D9B3-342B-4520-92F9-7B54254C5A8D}"/>
          </ac:picMkLst>
        </pc:picChg>
        <pc:cxnChg chg="add del">
          <ac:chgData name="of217" userId="34d92b56-8da8-4948-b4ba-949ff07ad99c" providerId="ADAL" clId="{DDEBC3C9-0293-472B-B639-14A9B70A68F2}" dt="2019-10-15T17:57:21.239" v="1004" actId="26606"/>
          <ac:cxnSpMkLst>
            <pc:docMk/>
            <pc:sldMk cId="3266033339" sldId="283"/>
            <ac:cxnSpMk id="4153" creationId="{D4BDCD00-BA97-40D8-93CD-0A9CA931BE17}"/>
          </ac:cxnSpMkLst>
        </pc:cxnChg>
        <pc:cxnChg chg="add del">
          <ac:chgData name="of217" userId="34d92b56-8da8-4948-b4ba-949ff07ad99c" providerId="ADAL" clId="{DDEBC3C9-0293-472B-B639-14A9B70A68F2}" dt="2019-10-15T17:57:21.239" v="1004" actId="26606"/>
          <ac:cxnSpMkLst>
            <pc:docMk/>
            <pc:sldMk cId="3266033339" sldId="283"/>
            <ac:cxnSpMk id="4154" creationId="{2D631E40-F51C-4828-B23B-DF903513296E}"/>
          </ac:cxnSpMkLst>
        </pc:cxnChg>
        <pc:cxnChg chg="add del">
          <ac:chgData name="of217" userId="34d92b56-8da8-4948-b4ba-949ff07ad99c" providerId="ADAL" clId="{DDEBC3C9-0293-472B-B639-14A9B70A68F2}" dt="2019-10-15T17:57:46.887" v="1018" actId="26606"/>
          <ac:cxnSpMkLst>
            <pc:docMk/>
            <pc:sldMk cId="3266033339" sldId="283"/>
            <ac:cxnSpMk id="4167" creationId="{D4BDCD00-BA97-40D8-93CD-0A9CA931BE17}"/>
          </ac:cxnSpMkLst>
        </pc:cxnChg>
        <pc:cxnChg chg="add del">
          <ac:chgData name="of217" userId="34d92b56-8da8-4948-b4ba-949ff07ad99c" providerId="ADAL" clId="{DDEBC3C9-0293-472B-B639-14A9B70A68F2}" dt="2019-10-15T17:57:46.887" v="1018" actId="26606"/>
          <ac:cxnSpMkLst>
            <pc:docMk/>
            <pc:sldMk cId="3266033339" sldId="283"/>
            <ac:cxnSpMk id="4168" creationId="{2D631E40-F51C-4828-B23B-DF903513296E}"/>
          </ac:cxnSpMkLst>
        </pc:cxnChg>
        <pc:cxnChg chg="add del">
          <ac:chgData name="of217" userId="34d92b56-8da8-4948-b4ba-949ff07ad99c" providerId="ADAL" clId="{DDEBC3C9-0293-472B-B639-14A9B70A68F2}" dt="2019-10-15T17:58:32.811" v="1027" actId="26606"/>
          <ac:cxnSpMkLst>
            <pc:docMk/>
            <pc:sldMk cId="3266033339" sldId="283"/>
            <ac:cxnSpMk id="4175" creationId="{D4BDCD00-BA97-40D8-93CD-0A9CA931BE17}"/>
          </ac:cxnSpMkLst>
        </pc:cxnChg>
        <pc:cxnChg chg="add del">
          <ac:chgData name="of217" userId="34d92b56-8da8-4948-b4ba-949ff07ad99c" providerId="ADAL" clId="{DDEBC3C9-0293-472B-B639-14A9B70A68F2}" dt="2019-10-15T17:58:32.811" v="1027" actId="26606"/>
          <ac:cxnSpMkLst>
            <pc:docMk/>
            <pc:sldMk cId="3266033339" sldId="283"/>
            <ac:cxnSpMk id="4176" creationId="{2D631E40-F51C-4828-B23B-DF903513296E}"/>
          </ac:cxnSpMkLst>
        </pc:cxnChg>
      </pc:sldChg>
      <pc:sldChg chg="addSp delSp modSp add mod setBg">
        <pc:chgData name="of217" userId="34d92b56-8da8-4948-b4ba-949ff07ad99c" providerId="ADAL" clId="{DDEBC3C9-0293-472B-B639-14A9B70A68F2}" dt="2019-10-15T19:18:27.690" v="1049" actId="26606"/>
        <pc:sldMkLst>
          <pc:docMk/>
          <pc:sldMk cId="2234540170" sldId="284"/>
        </pc:sldMkLst>
        <pc:spChg chg="add del">
          <ac:chgData name="of217" userId="34d92b56-8da8-4948-b4ba-949ff07ad99c" providerId="ADAL" clId="{DDEBC3C9-0293-472B-B639-14A9B70A68F2}" dt="2019-10-15T19:18:17.280" v="1038" actId="26606"/>
          <ac:spMkLst>
            <pc:docMk/>
            <pc:sldMk cId="2234540170" sldId="284"/>
            <ac:spMk id="71" creationId="{65F32515-9322-44A5-8C72-4C7BFB461869}"/>
          </ac:spMkLst>
        </pc:spChg>
        <pc:spChg chg="add del">
          <ac:chgData name="of217" userId="34d92b56-8da8-4948-b4ba-949ff07ad99c" providerId="ADAL" clId="{DDEBC3C9-0293-472B-B639-14A9B70A68F2}" dt="2019-10-15T19:18:17.280" v="1038" actId="26606"/>
          <ac:spMkLst>
            <pc:docMk/>
            <pc:sldMk cId="2234540170" sldId="284"/>
            <ac:spMk id="73" creationId="{A617F13B-5021-454F-90E5-3AB2383BFD34}"/>
          </ac:spMkLst>
        </pc:spChg>
        <pc:spChg chg="add del">
          <ac:chgData name="of217" userId="34d92b56-8da8-4948-b4ba-949ff07ad99c" providerId="ADAL" clId="{DDEBC3C9-0293-472B-B639-14A9B70A68F2}" dt="2019-10-15T19:18:18.383" v="1040" actId="26606"/>
          <ac:spMkLst>
            <pc:docMk/>
            <pc:sldMk cId="2234540170" sldId="284"/>
            <ac:spMk id="5124" creationId="{4D3E83A4-5366-42B8-9E9E-2378A9446E4C}"/>
          </ac:spMkLst>
        </pc:spChg>
        <pc:spChg chg="add del">
          <ac:chgData name="of217" userId="34d92b56-8da8-4948-b4ba-949ff07ad99c" providerId="ADAL" clId="{DDEBC3C9-0293-472B-B639-14A9B70A68F2}" dt="2019-10-15T19:18:18.383" v="1040" actId="26606"/>
          <ac:spMkLst>
            <pc:docMk/>
            <pc:sldMk cId="2234540170" sldId="284"/>
            <ac:spMk id="5125" creationId="{F06FA664-001A-4DAF-9837-CCBCD5DAE9EE}"/>
          </ac:spMkLst>
        </pc:spChg>
        <pc:spChg chg="add del">
          <ac:chgData name="of217" userId="34d92b56-8da8-4948-b4ba-949ff07ad99c" providerId="ADAL" clId="{DDEBC3C9-0293-472B-B639-14A9B70A68F2}" dt="2019-10-15T19:18:24.263" v="1046" actId="26606"/>
          <ac:spMkLst>
            <pc:docMk/>
            <pc:sldMk cId="2234540170" sldId="284"/>
            <ac:spMk id="5126" creationId="{8C9EE0E9-0392-40CC-87A7-7729D5DB3FFE}"/>
          </ac:spMkLst>
        </pc:spChg>
        <pc:spChg chg="add del">
          <ac:chgData name="of217" userId="34d92b56-8da8-4948-b4ba-949ff07ad99c" providerId="ADAL" clId="{DDEBC3C9-0293-472B-B639-14A9B70A68F2}" dt="2019-10-15T19:18:27.578" v="1048" actId="26606"/>
          <ac:spMkLst>
            <pc:docMk/>
            <pc:sldMk cId="2234540170" sldId="284"/>
            <ac:spMk id="5128" creationId="{A5CC7642-147C-4751-9A46-185183B969D6}"/>
          </ac:spMkLst>
        </pc:spChg>
        <pc:picChg chg="add mod">
          <ac:chgData name="of217" userId="34d92b56-8da8-4948-b4ba-949ff07ad99c" providerId="ADAL" clId="{DDEBC3C9-0293-472B-B639-14A9B70A68F2}" dt="2019-10-15T19:18:27.690" v="1049" actId="26606"/>
          <ac:picMkLst>
            <pc:docMk/>
            <pc:sldMk cId="2234540170" sldId="284"/>
            <ac:picMk id="5122" creationId="{FBD30F61-F1B7-4EFD-AD6F-818AFC425552}"/>
          </ac:picMkLst>
        </pc:picChg>
      </pc:sldChg>
      <pc:sldChg chg="addSp add setBg">
        <pc:chgData name="of217" userId="34d92b56-8da8-4948-b4ba-949ff07ad99c" providerId="ADAL" clId="{DDEBC3C9-0293-472B-B639-14A9B70A68F2}" dt="2019-10-16T13:00:55.973" v="1226"/>
        <pc:sldMkLst>
          <pc:docMk/>
          <pc:sldMk cId="43603859" sldId="285"/>
        </pc:sldMkLst>
        <pc:graphicFrameChg chg="add">
          <ac:chgData name="of217" userId="34d92b56-8da8-4948-b4ba-949ff07ad99c" providerId="ADAL" clId="{DDEBC3C9-0293-472B-B639-14A9B70A68F2}" dt="2019-10-16T12:56:59.358" v="1219"/>
          <ac:graphicFrameMkLst>
            <pc:docMk/>
            <pc:sldMk cId="43603859" sldId="285"/>
            <ac:graphicFrameMk id="2" creationId="{6149132D-D50D-49D9-A1DD-652A21BF246C}"/>
          </ac:graphicFrameMkLst>
        </pc:graphicFrameChg>
        <pc:picChg chg="add">
          <ac:chgData name="of217" userId="34d92b56-8da8-4948-b4ba-949ff07ad99c" providerId="ADAL" clId="{DDEBC3C9-0293-472B-B639-14A9B70A68F2}" dt="2019-10-16T12:59:05.897" v="1220"/>
          <ac:picMkLst>
            <pc:docMk/>
            <pc:sldMk cId="43603859" sldId="285"/>
            <ac:picMk id="3" creationId="{4D3B6F4E-05FC-4D92-897C-6AD2EC752FEC}"/>
          </ac:picMkLst>
        </pc:picChg>
      </pc:sldChg>
    </pc:docChg>
  </pc:docChgLst>
  <pc:docChgLst>
    <pc:chgData name="of217" userId="34d92b56-8da8-4948-b4ba-949ff07ad99c" providerId="ADAL" clId="{0CF06220-FE3E-43EE-9462-FB2F7774D642}"/>
    <pc:docChg chg="undo custSel mod addSld modSld">
      <pc:chgData name="of217" userId="34d92b56-8da8-4948-b4ba-949ff07ad99c" providerId="ADAL" clId="{0CF06220-FE3E-43EE-9462-FB2F7774D642}" dt="2019-10-12T16:51:44.585" v="105" actId="26606"/>
      <pc:docMkLst>
        <pc:docMk/>
      </pc:docMkLst>
      <pc:sldChg chg="modSp">
        <pc:chgData name="of217" userId="34d92b56-8da8-4948-b4ba-949ff07ad99c" providerId="ADAL" clId="{0CF06220-FE3E-43EE-9462-FB2F7774D642}" dt="2019-10-12T16:14:42.439" v="0" actId="6549"/>
        <pc:sldMkLst>
          <pc:docMk/>
          <pc:sldMk cId="331999531" sldId="264"/>
        </pc:sldMkLst>
        <pc:spChg chg="mod">
          <ac:chgData name="of217" userId="34d92b56-8da8-4948-b4ba-949ff07ad99c" providerId="ADAL" clId="{0CF06220-FE3E-43EE-9462-FB2F7774D642}" dt="2019-10-12T16:14:42.439" v="0" actId="6549"/>
          <ac:spMkLst>
            <pc:docMk/>
            <pc:sldMk cId="331999531" sldId="264"/>
            <ac:spMk id="5" creationId="{3B984FBA-6A57-4D90-BDEE-CB73BB06FD37}"/>
          </ac:spMkLst>
        </pc:spChg>
      </pc:sldChg>
      <pc:sldChg chg="addSp delSp modSp add mod setBg">
        <pc:chgData name="of217" userId="34d92b56-8da8-4948-b4ba-949ff07ad99c" providerId="ADAL" clId="{0CF06220-FE3E-43EE-9462-FB2F7774D642}" dt="2019-10-12T16:28:12.843" v="40" actId="26606"/>
        <pc:sldMkLst>
          <pc:docMk/>
          <pc:sldMk cId="4265677269" sldId="265"/>
        </pc:sldMkLst>
        <pc:spChg chg="add del">
          <ac:chgData name="of217" userId="34d92b56-8da8-4948-b4ba-949ff07ad99c" providerId="ADAL" clId="{0CF06220-FE3E-43EE-9462-FB2F7774D642}" dt="2019-10-12T16:21:02.640" v="8" actId="26606"/>
          <ac:spMkLst>
            <pc:docMk/>
            <pc:sldMk cId="4265677269" sldId="265"/>
            <ac:spMk id="73" creationId="{FE410F00-64A4-409B-8CAD-0A46E4A8412F}"/>
          </ac:spMkLst>
        </pc:spChg>
        <pc:spChg chg="add del">
          <ac:chgData name="of217" userId="34d92b56-8da8-4948-b4ba-949ff07ad99c" providerId="ADAL" clId="{0CF06220-FE3E-43EE-9462-FB2F7774D642}" dt="2019-10-12T16:28:12.843" v="40" actId="26606"/>
          <ac:spMkLst>
            <pc:docMk/>
            <pc:sldMk cId="4265677269" sldId="265"/>
            <ac:spMk id="139" creationId="{6C2997EE-0889-44C3-AC0D-18F26AC9AAAB}"/>
          </ac:spMkLst>
        </pc:spChg>
        <pc:spChg chg="add">
          <ac:chgData name="of217" userId="34d92b56-8da8-4948-b4ba-949ff07ad99c" providerId="ADAL" clId="{0CF06220-FE3E-43EE-9462-FB2F7774D642}" dt="2019-10-12T16:28:12.843" v="40" actId="26606"/>
          <ac:spMkLst>
            <pc:docMk/>
            <pc:sldMk cId="4265677269" sldId="265"/>
            <ac:spMk id="192" creationId="{6C2997EE-0889-44C3-AC0D-18F26AC9AAAB}"/>
          </ac:spMkLst>
        </pc:spChg>
        <pc:picChg chg="add mod ord">
          <ac:chgData name="of217" userId="34d92b56-8da8-4948-b4ba-949ff07ad99c" providerId="ADAL" clId="{0CF06220-FE3E-43EE-9462-FB2F7774D642}" dt="2019-10-12T16:28:12.843" v="40" actId="26606"/>
          <ac:picMkLst>
            <pc:docMk/>
            <pc:sldMk cId="4265677269" sldId="265"/>
            <ac:picMk id="1026" creationId="{9E0C20D6-170A-4C86-95B8-64F266EEAEFC}"/>
          </ac:picMkLst>
        </pc:picChg>
        <pc:picChg chg="add mod">
          <ac:chgData name="of217" userId="34d92b56-8da8-4948-b4ba-949ff07ad99c" providerId="ADAL" clId="{0CF06220-FE3E-43EE-9462-FB2F7774D642}" dt="2019-10-12T16:28:12.843" v="40" actId="26606"/>
          <ac:picMkLst>
            <pc:docMk/>
            <pc:sldMk cId="4265677269" sldId="265"/>
            <ac:picMk id="1028" creationId="{DE63C2F1-F897-4558-BBE0-7E6EA94F439F}"/>
          </ac:picMkLst>
        </pc:picChg>
        <pc:picChg chg="add del mod ord">
          <ac:chgData name="of217" userId="34d92b56-8da8-4948-b4ba-949ff07ad99c" providerId="ADAL" clId="{0CF06220-FE3E-43EE-9462-FB2F7774D642}" dt="2019-10-12T16:27:57.471" v="38" actId="478"/>
          <ac:picMkLst>
            <pc:docMk/>
            <pc:sldMk cId="4265677269" sldId="265"/>
            <ac:picMk id="1030" creationId="{0DE87739-23AB-4A04-AFA2-124D5C65CBD2}"/>
          </ac:picMkLst>
        </pc:picChg>
        <pc:picChg chg="add mod">
          <ac:chgData name="of217" userId="34d92b56-8da8-4948-b4ba-949ff07ad99c" providerId="ADAL" clId="{0CF06220-FE3E-43EE-9462-FB2F7774D642}" dt="2019-10-12T16:28:12.843" v="40" actId="26606"/>
          <ac:picMkLst>
            <pc:docMk/>
            <pc:sldMk cId="4265677269" sldId="265"/>
            <ac:picMk id="1032" creationId="{1126998E-600B-4280-90DC-6620643239B0}"/>
          </ac:picMkLst>
        </pc:picChg>
      </pc:sldChg>
      <pc:sldChg chg="addSp delSp modSp add mod setBg">
        <pc:chgData name="of217" userId="34d92b56-8da8-4948-b4ba-949ff07ad99c" providerId="ADAL" clId="{0CF06220-FE3E-43EE-9462-FB2F7774D642}" dt="2019-10-12T16:24:08.685" v="26" actId="26606"/>
        <pc:sldMkLst>
          <pc:docMk/>
          <pc:sldMk cId="621592550" sldId="266"/>
        </pc:sldMkLst>
        <pc:spChg chg="add del">
          <ac:chgData name="of217" userId="34d92b56-8da8-4948-b4ba-949ff07ad99c" providerId="ADAL" clId="{0CF06220-FE3E-43EE-9462-FB2F7774D642}" dt="2019-10-12T16:24:08.685" v="26" actId="26606"/>
          <ac:spMkLst>
            <pc:docMk/>
            <pc:sldMk cId="621592550" sldId="266"/>
            <ac:spMk id="73" creationId="{56985617-02B6-41FC-80E7-1EC6E7B903B6}"/>
          </ac:spMkLst>
        </pc:spChg>
        <pc:spChg chg="add del">
          <ac:chgData name="of217" userId="34d92b56-8da8-4948-b4ba-949ff07ad99c" providerId="ADAL" clId="{0CF06220-FE3E-43EE-9462-FB2F7774D642}" dt="2019-10-12T16:24:08.685" v="26" actId="26606"/>
          <ac:spMkLst>
            <pc:docMk/>
            <pc:sldMk cId="621592550" sldId="266"/>
            <ac:spMk id="75" creationId="{E42C4BB8-BE8A-4E47-8F62-B2AA46B71566}"/>
          </ac:spMkLst>
        </pc:spChg>
        <pc:spChg chg="add del">
          <ac:chgData name="of217" userId="34d92b56-8da8-4948-b4ba-949ff07ad99c" providerId="ADAL" clId="{0CF06220-FE3E-43EE-9462-FB2F7774D642}" dt="2019-10-12T16:23:31.730" v="17" actId="26606"/>
          <ac:spMkLst>
            <pc:docMk/>
            <pc:sldMk cId="621592550" sldId="266"/>
            <ac:spMk id="139" creationId="{6C2997EE-0889-44C3-AC0D-18F26AC9AAAB}"/>
          </ac:spMkLst>
        </pc:spChg>
        <pc:spChg chg="add">
          <ac:chgData name="of217" userId="34d92b56-8da8-4948-b4ba-949ff07ad99c" providerId="ADAL" clId="{0CF06220-FE3E-43EE-9462-FB2F7774D642}" dt="2019-10-12T16:24:08.685" v="26" actId="26606"/>
          <ac:spMkLst>
            <pc:docMk/>
            <pc:sldMk cId="621592550" sldId="266"/>
            <ac:spMk id="141" creationId="{4E8A7552-20E1-4F34-ADAB-C1DB6634D47E}"/>
          </ac:spMkLst>
        </pc:spChg>
        <pc:spChg chg="add del">
          <ac:chgData name="of217" userId="34d92b56-8da8-4948-b4ba-949ff07ad99c" providerId="ADAL" clId="{0CF06220-FE3E-43EE-9462-FB2F7774D642}" dt="2019-10-12T16:23:38.956" v="21" actId="26606"/>
          <ac:spMkLst>
            <pc:docMk/>
            <pc:sldMk cId="621592550" sldId="266"/>
            <ac:spMk id="2056" creationId="{6C2997EE-0889-44C3-AC0D-18F26AC9AAAB}"/>
          </ac:spMkLst>
        </pc:spChg>
        <pc:spChg chg="add">
          <ac:chgData name="of217" userId="34d92b56-8da8-4948-b4ba-949ff07ad99c" providerId="ADAL" clId="{0CF06220-FE3E-43EE-9462-FB2F7774D642}" dt="2019-10-12T16:24:08.685" v="26" actId="26606"/>
          <ac:spMkLst>
            <pc:docMk/>
            <pc:sldMk cId="621592550" sldId="266"/>
            <ac:spMk id="2057" creationId="{799448F2-0E5B-42DA-B2D1-11A14E947BD4}"/>
          </ac:spMkLst>
        </pc:spChg>
        <pc:picChg chg="add mod ord">
          <ac:chgData name="of217" userId="34d92b56-8da8-4948-b4ba-949ff07ad99c" providerId="ADAL" clId="{0CF06220-FE3E-43EE-9462-FB2F7774D642}" dt="2019-10-12T16:24:08.685" v="26" actId="26606"/>
          <ac:picMkLst>
            <pc:docMk/>
            <pc:sldMk cId="621592550" sldId="266"/>
            <ac:picMk id="2050" creationId="{F82E9531-6B2F-457A-804E-1E4035095F99}"/>
          </ac:picMkLst>
        </pc:picChg>
        <pc:picChg chg="add mod">
          <ac:chgData name="of217" userId="34d92b56-8da8-4948-b4ba-949ff07ad99c" providerId="ADAL" clId="{0CF06220-FE3E-43EE-9462-FB2F7774D642}" dt="2019-10-12T16:24:08.685" v="26" actId="26606"/>
          <ac:picMkLst>
            <pc:docMk/>
            <pc:sldMk cId="621592550" sldId="266"/>
            <ac:picMk id="2052" creationId="{E1B9A582-7A25-4DE7-9DCE-DD09492B0B17}"/>
          </ac:picMkLst>
        </pc:picChg>
        <pc:picChg chg="add mod ord">
          <ac:chgData name="of217" userId="34d92b56-8da8-4948-b4ba-949ff07ad99c" providerId="ADAL" clId="{0CF06220-FE3E-43EE-9462-FB2F7774D642}" dt="2019-10-12T16:24:08.685" v="26" actId="26606"/>
          <ac:picMkLst>
            <pc:docMk/>
            <pc:sldMk cId="621592550" sldId="266"/>
            <ac:picMk id="2054" creationId="{5975C973-6BFB-4724-9533-28225607F8C0}"/>
          </ac:picMkLst>
        </pc:picChg>
      </pc:sldChg>
      <pc:sldChg chg="addSp delSp modSp add mod setBg">
        <pc:chgData name="of217" userId="34d92b56-8da8-4948-b4ba-949ff07ad99c" providerId="ADAL" clId="{0CF06220-FE3E-43EE-9462-FB2F7774D642}" dt="2019-10-12T16:26:41.360" v="37" actId="26606"/>
        <pc:sldMkLst>
          <pc:docMk/>
          <pc:sldMk cId="509293070" sldId="267"/>
        </pc:sldMkLst>
        <pc:spChg chg="add del">
          <ac:chgData name="of217" userId="34d92b56-8da8-4948-b4ba-949ff07ad99c" providerId="ADAL" clId="{0CF06220-FE3E-43EE-9462-FB2F7774D642}" dt="2019-10-12T16:25:41.659" v="33" actId="26606"/>
          <ac:spMkLst>
            <pc:docMk/>
            <pc:sldMk cId="509293070" sldId="267"/>
            <ac:spMk id="71" creationId="{A5CC7642-147C-4751-9A46-185183B969D6}"/>
          </ac:spMkLst>
        </pc:spChg>
        <pc:spChg chg="add del">
          <ac:chgData name="of217" userId="34d92b56-8da8-4948-b4ba-949ff07ad99c" providerId="ADAL" clId="{0CF06220-FE3E-43EE-9462-FB2F7774D642}" dt="2019-10-12T16:26:20.046" v="35" actId="26606"/>
          <ac:spMkLst>
            <pc:docMk/>
            <pc:sldMk cId="509293070" sldId="267"/>
            <ac:spMk id="137" creationId="{CD47BEDD-D6BE-47F6-8453-3E04EEB79E43}"/>
          </ac:spMkLst>
        </pc:spChg>
        <pc:spChg chg="add">
          <ac:chgData name="of217" userId="34d92b56-8da8-4948-b4ba-949ff07ad99c" providerId="ADAL" clId="{0CF06220-FE3E-43EE-9462-FB2F7774D642}" dt="2019-10-12T16:26:41.360" v="37" actId="26606"/>
          <ac:spMkLst>
            <pc:docMk/>
            <pc:sldMk cId="509293070" sldId="267"/>
            <ac:spMk id="141" creationId="{25414FA1-2D4C-41DB-83DE-4F3E38C10A63}"/>
          </ac:spMkLst>
        </pc:spChg>
        <pc:spChg chg="add del">
          <ac:chgData name="of217" userId="34d92b56-8da8-4948-b4ba-949ff07ad99c" providerId="ADAL" clId="{0CF06220-FE3E-43EE-9462-FB2F7774D642}" dt="2019-10-12T16:26:41.360" v="37" actId="26606"/>
          <ac:spMkLst>
            <pc:docMk/>
            <pc:sldMk cId="509293070" sldId="267"/>
            <ac:spMk id="192" creationId="{19E301E5-1206-47D0-9CDF-72583D739089}"/>
          </ac:spMkLst>
        </pc:spChg>
        <pc:spChg chg="add del">
          <ac:chgData name="of217" userId="34d92b56-8da8-4948-b4ba-949ff07ad99c" providerId="ADAL" clId="{0CF06220-FE3E-43EE-9462-FB2F7774D642}" dt="2019-10-12T16:26:41.360" v="37" actId="26606"/>
          <ac:spMkLst>
            <pc:docMk/>
            <pc:sldMk cId="509293070" sldId="267"/>
            <ac:spMk id="193" creationId="{AFA31FBE-7948-4384-B68A-75DEFDC4955A}"/>
          </ac:spMkLst>
        </pc:spChg>
        <pc:picChg chg="add mod ord">
          <ac:chgData name="of217" userId="34d92b56-8da8-4948-b4ba-949ff07ad99c" providerId="ADAL" clId="{0CF06220-FE3E-43EE-9462-FB2F7774D642}" dt="2019-10-12T16:26:41.360" v="37" actId="26606"/>
          <ac:picMkLst>
            <pc:docMk/>
            <pc:sldMk cId="509293070" sldId="267"/>
            <ac:picMk id="3074" creationId="{59C0D504-31A6-466A-85D5-D6B2FAB79CA9}"/>
          </ac:picMkLst>
        </pc:picChg>
        <pc:picChg chg="add mod">
          <ac:chgData name="of217" userId="34d92b56-8da8-4948-b4ba-949ff07ad99c" providerId="ADAL" clId="{0CF06220-FE3E-43EE-9462-FB2F7774D642}" dt="2019-10-12T16:26:41.360" v="37" actId="26606"/>
          <ac:picMkLst>
            <pc:docMk/>
            <pc:sldMk cId="509293070" sldId="267"/>
            <ac:picMk id="3076" creationId="{5BBCF11F-9FD0-4C1B-9037-BB26E40BA1C4}"/>
          </ac:picMkLst>
        </pc:picChg>
        <pc:picChg chg="add mod ord">
          <ac:chgData name="of217" userId="34d92b56-8da8-4948-b4ba-949ff07ad99c" providerId="ADAL" clId="{0CF06220-FE3E-43EE-9462-FB2F7774D642}" dt="2019-10-12T16:26:41.360" v="37" actId="26606"/>
          <ac:picMkLst>
            <pc:docMk/>
            <pc:sldMk cId="509293070" sldId="267"/>
            <ac:picMk id="3078" creationId="{A0E9F045-22E1-4FC7-A6F5-F976B7054710}"/>
          </ac:picMkLst>
        </pc:picChg>
        <pc:picChg chg="add mod">
          <ac:chgData name="of217" userId="34d92b56-8da8-4948-b4ba-949ff07ad99c" providerId="ADAL" clId="{0CF06220-FE3E-43EE-9462-FB2F7774D642}" dt="2019-10-12T16:26:41.360" v="37" actId="26606"/>
          <ac:picMkLst>
            <pc:docMk/>
            <pc:sldMk cId="509293070" sldId="267"/>
            <ac:picMk id="3080" creationId="{6E4E26C9-A53A-42E5-877A-F09618737FBB}"/>
          </ac:picMkLst>
        </pc:picChg>
      </pc:sldChg>
      <pc:sldChg chg="addSp delSp modSp add mod setBg">
        <pc:chgData name="of217" userId="34d92b56-8da8-4948-b4ba-949ff07ad99c" providerId="ADAL" clId="{0CF06220-FE3E-43EE-9462-FB2F7774D642}" dt="2019-10-12T16:30:20.815" v="46" actId="26606"/>
        <pc:sldMkLst>
          <pc:docMk/>
          <pc:sldMk cId="3335794270" sldId="268"/>
        </pc:sldMkLst>
        <pc:spChg chg="add del">
          <ac:chgData name="of217" userId="34d92b56-8da8-4948-b4ba-949ff07ad99c" providerId="ADAL" clId="{0CF06220-FE3E-43EE-9462-FB2F7774D642}" dt="2019-10-12T16:30:20.815" v="46" actId="26606"/>
          <ac:spMkLst>
            <pc:docMk/>
            <pc:sldMk cId="3335794270" sldId="268"/>
            <ac:spMk id="73" creationId="{56985617-02B6-41FC-80E7-1EC6E7B903B6}"/>
          </ac:spMkLst>
        </pc:spChg>
        <pc:spChg chg="add del">
          <ac:chgData name="of217" userId="34d92b56-8da8-4948-b4ba-949ff07ad99c" providerId="ADAL" clId="{0CF06220-FE3E-43EE-9462-FB2F7774D642}" dt="2019-10-12T16:30:20.815" v="46" actId="26606"/>
          <ac:spMkLst>
            <pc:docMk/>
            <pc:sldMk cId="3335794270" sldId="268"/>
            <ac:spMk id="75" creationId="{E42C4BB8-BE8A-4E47-8F62-B2AA46B71566}"/>
          </ac:spMkLst>
        </pc:spChg>
        <pc:picChg chg="add mod ord">
          <ac:chgData name="of217" userId="34d92b56-8da8-4948-b4ba-949ff07ad99c" providerId="ADAL" clId="{0CF06220-FE3E-43EE-9462-FB2F7774D642}" dt="2019-10-12T16:30:20.815" v="46" actId="26606"/>
          <ac:picMkLst>
            <pc:docMk/>
            <pc:sldMk cId="3335794270" sldId="268"/>
            <ac:picMk id="4098" creationId="{0BAFB9DB-4755-4E0D-B7AD-CB7C7493F41A}"/>
          </ac:picMkLst>
        </pc:picChg>
        <pc:picChg chg="add mod">
          <ac:chgData name="of217" userId="34d92b56-8da8-4948-b4ba-949ff07ad99c" providerId="ADAL" clId="{0CF06220-FE3E-43EE-9462-FB2F7774D642}" dt="2019-10-12T16:30:20.815" v="46" actId="26606"/>
          <ac:picMkLst>
            <pc:docMk/>
            <pc:sldMk cId="3335794270" sldId="268"/>
            <ac:picMk id="4100" creationId="{51DD8F18-6933-4E1C-99E4-02F687A00B52}"/>
          </ac:picMkLst>
        </pc:picChg>
        <pc:picChg chg="add mod ord">
          <ac:chgData name="of217" userId="34d92b56-8da8-4948-b4ba-949ff07ad99c" providerId="ADAL" clId="{0CF06220-FE3E-43EE-9462-FB2F7774D642}" dt="2019-10-12T16:30:20.815" v="46" actId="26606"/>
          <ac:picMkLst>
            <pc:docMk/>
            <pc:sldMk cId="3335794270" sldId="268"/>
            <ac:picMk id="4102" creationId="{41AEBECD-8C99-4286-BDDF-90FDCEAD3102}"/>
          </ac:picMkLst>
        </pc:picChg>
      </pc:sldChg>
      <pc:sldChg chg="addSp delSp modSp add mod setBg">
        <pc:chgData name="of217" userId="34d92b56-8da8-4948-b4ba-949ff07ad99c" providerId="ADAL" clId="{0CF06220-FE3E-43EE-9462-FB2F7774D642}" dt="2019-10-12T16:35:23.340" v="78" actId="26606"/>
        <pc:sldMkLst>
          <pc:docMk/>
          <pc:sldMk cId="3534723898" sldId="269"/>
        </pc:sldMkLst>
        <pc:spChg chg="add del">
          <ac:chgData name="of217" userId="34d92b56-8da8-4948-b4ba-949ff07ad99c" providerId="ADAL" clId="{0CF06220-FE3E-43EE-9462-FB2F7774D642}" dt="2019-10-12T16:32:27.648" v="51" actId="26606"/>
          <ac:spMkLst>
            <pc:docMk/>
            <pc:sldMk cId="3534723898" sldId="269"/>
            <ac:spMk id="73" creationId="{CD47BEDD-D6BE-47F6-8453-3E04EEB79E43}"/>
          </ac:spMkLst>
        </pc:spChg>
        <pc:spChg chg="add del">
          <ac:chgData name="of217" userId="34d92b56-8da8-4948-b4ba-949ff07ad99c" providerId="ADAL" clId="{0CF06220-FE3E-43EE-9462-FB2F7774D642}" dt="2019-10-12T16:32:32.025" v="55" actId="26606"/>
          <ac:spMkLst>
            <pc:docMk/>
            <pc:sldMk cId="3534723898" sldId="269"/>
            <ac:spMk id="75" creationId="{2AA28026-5AE8-4702-8944-83B64C486991}"/>
          </ac:spMkLst>
        </pc:spChg>
        <pc:spChg chg="add del">
          <ac:chgData name="of217" userId="34d92b56-8da8-4948-b4ba-949ff07ad99c" providerId="ADAL" clId="{0CF06220-FE3E-43EE-9462-FB2F7774D642}" dt="2019-10-12T16:34:13.009" v="73" actId="26606"/>
          <ac:spMkLst>
            <pc:docMk/>
            <pc:sldMk cId="3534723898" sldId="269"/>
            <ac:spMk id="78" creationId="{19E301E5-1206-47D0-9CDF-72583D739089}"/>
          </ac:spMkLst>
        </pc:spChg>
        <pc:spChg chg="add del">
          <ac:chgData name="of217" userId="34d92b56-8da8-4948-b4ba-949ff07ad99c" providerId="ADAL" clId="{0CF06220-FE3E-43EE-9462-FB2F7774D642}" dt="2019-10-12T16:34:13.009" v="73" actId="26606"/>
          <ac:spMkLst>
            <pc:docMk/>
            <pc:sldMk cId="3534723898" sldId="269"/>
            <ac:spMk id="80" creationId="{AFA31FBE-7948-4384-B68A-75DEFDC4955A}"/>
          </ac:spMkLst>
        </pc:spChg>
        <pc:spChg chg="add del">
          <ac:chgData name="of217" userId="34d92b56-8da8-4948-b4ba-949ff07ad99c" providerId="ADAL" clId="{0CF06220-FE3E-43EE-9462-FB2F7774D642}" dt="2019-10-12T16:35:11.131" v="75" actId="26606"/>
          <ac:spMkLst>
            <pc:docMk/>
            <pc:sldMk cId="3534723898" sldId="269"/>
            <ac:spMk id="82" creationId="{AFA31FBE-7948-4384-B68A-75DEFDC4955A}"/>
          </ac:spMkLst>
        </pc:spChg>
        <pc:spChg chg="add del">
          <ac:chgData name="of217" userId="34d92b56-8da8-4948-b4ba-949ff07ad99c" providerId="ADAL" clId="{0CF06220-FE3E-43EE-9462-FB2F7774D642}" dt="2019-10-12T16:33:42.155" v="60" actId="26606"/>
          <ac:spMkLst>
            <pc:docMk/>
            <pc:sldMk cId="3534723898" sldId="269"/>
            <ac:spMk id="137" creationId="{749FA6A2-2239-4EF2-9EB3-B1DC295FE14D}"/>
          </ac:spMkLst>
        </pc:spChg>
        <pc:spChg chg="add del">
          <ac:chgData name="of217" userId="34d92b56-8da8-4948-b4ba-949ff07ad99c" providerId="ADAL" clId="{0CF06220-FE3E-43EE-9462-FB2F7774D642}" dt="2019-10-12T16:33:50.396" v="64" actId="26606"/>
          <ac:spMkLst>
            <pc:docMk/>
            <pc:sldMk cId="3534723898" sldId="269"/>
            <ac:spMk id="139" creationId="{97AAAF8E-31DB-4148-8FCA-4D8233D691C6}"/>
          </ac:spMkLst>
        </pc:spChg>
        <pc:spChg chg="add del">
          <ac:chgData name="of217" userId="34d92b56-8da8-4948-b4ba-949ff07ad99c" providerId="ADAL" clId="{0CF06220-FE3E-43EE-9462-FB2F7774D642}" dt="2019-10-12T16:33:50.396" v="64" actId="26606"/>
          <ac:spMkLst>
            <pc:docMk/>
            <pc:sldMk cId="3534723898" sldId="269"/>
            <ac:spMk id="141" creationId="{AA274328-4774-4DF9-BA53-452565122FBB}"/>
          </ac:spMkLst>
        </pc:spChg>
        <pc:spChg chg="add del">
          <ac:chgData name="of217" userId="34d92b56-8da8-4948-b4ba-949ff07ad99c" providerId="ADAL" clId="{0CF06220-FE3E-43EE-9462-FB2F7774D642}" dt="2019-10-12T16:33:50.396" v="64" actId="26606"/>
          <ac:spMkLst>
            <pc:docMk/>
            <pc:sldMk cId="3534723898" sldId="269"/>
            <ac:spMk id="143" creationId="{01C7B46D-2FEF-4FAA-915B-8B21A66BB647}"/>
          </ac:spMkLst>
        </pc:spChg>
        <pc:spChg chg="add del">
          <ac:chgData name="of217" userId="34d92b56-8da8-4948-b4ba-949ff07ad99c" providerId="ADAL" clId="{0CF06220-FE3E-43EE-9462-FB2F7774D642}" dt="2019-10-12T16:32:32.025" v="55" actId="26606"/>
          <ac:spMkLst>
            <pc:docMk/>
            <pc:sldMk cId="3534723898" sldId="269"/>
            <ac:spMk id="5126" creationId="{C3213C9F-F1B6-4980-95B6-4F07946C5E42}"/>
          </ac:spMkLst>
        </pc:spChg>
        <pc:spChg chg="add del">
          <ac:chgData name="of217" userId="34d92b56-8da8-4948-b4ba-949ff07ad99c" providerId="ADAL" clId="{0CF06220-FE3E-43EE-9462-FB2F7774D642}" dt="2019-10-12T16:33:48.763" v="62" actId="26606"/>
          <ac:spMkLst>
            <pc:docMk/>
            <pc:sldMk cId="3534723898" sldId="269"/>
            <ac:spMk id="5127" creationId="{6C2997EE-0889-44C3-AC0D-18F26AC9AAAB}"/>
          </ac:spMkLst>
        </pc:spChg>
        <pc:spChg chg="add del">
          <ac:chgData name="of217" userId="34d92b56-8da8-4948-b4ba-949ff07ad99c" providerId="ADAL" clId="{0CF06220-FE3E-43EE-9462-FB2F7774D642}" dt="2019-10-12T16:32:57.552" v="58" actId="26606"/>
          <ac:spMkLst>
            <pc:docMk/>
            <pc:sldMk cId="3534723898" sldId="269"/>
            <ac:spMk id="5128" creationId="{21872768-9CC0-4F8B-93FE-D059DCCFBCFA}"/>
          </ac:spMkLst>
        </pc:spChg>
        <pc:spChg chg="add del">
          <ac:chgData name="of217" userId="34d92b56-8da8-4948-b4ba-949ff07ad99c" providerId="ADAL" clId="{0CF06220-FE3E-43EE-9462-FB2F7774D642}" dt="2019-10-12T16:32:57.552" v="58" actId="26606"/>
          <ac:spMkLst>
            <pc:docMk/>
            <pc:sldMk cId="3534723898" sldId="269"/>
            <ac:spMk id="5129" creationId="{4A90E280-CE57-4BF3-9D22-7FF61AB148EE}"/>
          </ac:spMkLst>
        </pc:spChg>
        <pc:spChg chg="add del">
          <ac:chgData name="of217" userId="34d92b56-8da8-4948-b4ba-949ff07ad99c" providerId="ADAL" clId="{0CF06220-FE3E-43EE-9462-FB2F7774D642}" dt="2019-10-12T16:33:50.396" v="64" actId="26606"/>
          <ac:spMkLst>
            <pc:docMk/>
            <pc:sldMk cId="3534723898" sldId="269"/>
            <ac:spMk id="5130" creationId="{BFDC535F-AC0A-417D-96AB-6706BECACD95}"/>
          </ac:spMkLst>
        </pc:spChg>
        <pc:spChg chg="add del">
          <ac:chgData name="of217" userId="34d92b56-8da8-4948-b4ba-949ff07ad99c" providerId="ADAL" clId="{0CF06220-FE3E-43EE-9462-FB2F7774D642}" dt="2019-10-12T16:35:23.340" v="78" actId="26606"/>
          <ac:spMkLst>
            <pc:docMk/>
            <pc:sldMk cId="3534723898" sldId="269"/>
            <ac:spMk id="5131" creationId="{6C2997EE-0889-44C3-AC0D-18F26AC9AAAB}"/>
          </ac:spMkLst>
        </pc:spChg>
        <pc:spChg chg="add del">
          <ac:chgData name="of217" userId="34d92b56-8da8-4948-b4ba-949ff07ad99c" providerId="ADAL" clId="{0CF06220-FE3E-43EE-9462-FB2F7774D642}" dt="2019-10-12T16:33:51.599" v="66" actId="26606"/>
          <ac:spMkLst>
            <pc:docMk/>
            <pc:sldMk cId="3534723898" sldId="269"/>
            <ac:spMk id="5132" creationId="{6C2997EE-0889-44C3-AC0D-18F26AC9AAAB}"/>
          </ac:spMkLst>
        </pc:spChg>
        <pc:spChg chg="add del">
          <ac:chgData name="of217" userId="34d92b56-8da8-4948-b4ba-949ff07ad99c" providerId="ADAL" clId="{0CF06220-FE3E-43EE-9462-FB2F7774D642}" dt="2019-10-12T16:35:11.131" v="75" actId="26606"/>
          <ac:spMkLst>
            <pc:docMk/>
            <pc:sldMk cId="3534723898" sldId="269"/>
            <ac:spMk id="5133" creationId="{19E301E5-1206-47D0-9CDF-72583D739089}"/>
          </ac:spMkLst>
        </pc:spChg>
        <pc:spChg chg="add del">
          <ac:chgData name="of217" userId="34d92b56-8da8-4948-b4ba-949ff07ad99c" providerId="ADAL" clId="{0CF06220-FE3E-43EE-9462-FB2F7774D642}" dt="2019-10-12T16:33:52.826" v="68" actId="26606"/>
          <ac:spMkLst>
            <pc:docMk/>
            <pc:sldMk cId="3534723898" sldId="269"/>
            <ac:spMk id="5134" creationId="{AA3CC463-F933-4AC4-86E1-5AC14B0C3163}"/>
          </ac:spMkLst>
        </pc:spChg>
        <pc:spChg chg="add del">
          <ac:chgData name="of217" userId="34d92b56-8da8-4948-b4ba-949ff07ad99c" providerId="ADAL" clId="{0CF06220-FE3E-43EE-9462-FB2F7774D642}" dt="2019-10-12T16:33:52.826" v="68" actId="26606"/>
          <ac:spMkLst>
            <pc:docMk/>
            <pc:sldMk cId="3534723898" sldId="269"/>
            <ac:spMk id="5135" creationId="{6025D2DB-A12A-44DB-B00E-F4D622329EDD}"/>
          </ac:spMkLst>
        </pc:spChg>
        <pc:spChg chg="add del">
          <ac:chgData name="of217" userId="34d92b56-8da8-4948-b4ba-949ff07ad99c" providerId="ADAL" clId="{0CF06220-FE3E-43EE-9462-FB2F7774D642}" dt="2019-10-12T16:33:52.826" v="68" actId="26606"/>
          <ac:spMkLst>
            <pc:docMk/>
            <pc:sldMk cId="3534723898" sldId="269"/>
            <ac:spMk id="5136" creationId="{CE7E7877-F64E-4EEA-B778-138031EFF874}"/>
          </ac:spMkLst>
        </pc:spChg>
        <pc:spChg chg="add del">
          <ac:chgData name="of217" userId="34d92b56-8da8-4948-b4ba-949ff07ad99c" providerId="ADAL" clId="{0CF06220-FE3E-43EE-9462-FB2F7774D642}" dt="2019-10-12T16:33:52.826" v="68" actId="26606"/>
          <ac:spMkLst>
            <pc:docMk/>
            <pc:sldMk cId="3534723898" sldId="269"/>
            <ac:spMk id="5137" creationId="{7DD6C4F3-70FD-4F13-919C-702EE4886499}"/>
          </ac:spMkLst>
        </pc:spChg>
        <pc:spChg chg="add del">
          <ac:chgData name="of217" userId="34d92b56-8da8-4948-b4ba-949ff07ad99c" providerId="ADAL" clId="{0CF06220-FE3E-43EE-9462-FB2F7774D642}" dt="2019-10-12T16:33:58.844" v="70" actId="26606"/>
          <ac:spMkLst>
            <pc:docMk/>
            <pc:sldMk cId="3534723898" sldId="269"/>
            <ac:spMk id="5139" creationId="{6C2997EE-0889-44C3-AC0D-18F26AC9AAAB}"/>
          </ac:spMkLst>
        </pc:spChg>
        <pc:picChg chg="add mod ord">
          <ac:chgData name="of217" userId="34d92b56-8da8-4948-b4ba-949ff07ad99c" providerId="ADAL" clId="{0CF06220-FE3E-43EE-9462-FB2F7774D642}" dt="2019-10-12T16:35:23.340" v="78" actId="26606"/>
          <ac:picMkLst>
            <pc:docMk/>
            <pc:sldMk cId="3534723898" sldId="269"/>
            <ac:picMk id="2" creationId="{89BDF61F-B806-477B-88D5-4B2FF71EAA44}"/>
          </ac:picMkLst>
        </pc:picChg>
        <pc:picChg chg="add mod ord">
          <ac:chgData name="of217" userId="34d92b56-8da8-4948-b4ba-949ff07ad99c" providerId="ADAL" clId="{0CF06220-FE3E-43EE-9462-FB2F7774D642}" dt="2019-10-12T16:35:23.340" v="78" actId="26606"/>
          <ac:picMkLst>
            <pc:docMk/>
            <pc:sldMk cId="3534723898" sldId="269"/>
            <ac:picMk id="5122" creationId="{672982BB-3E22-4E55-A3CE-365D288649D5}"/>
          </ac:picMkLst>
        </pc:picChg>
        <pc:picChg chg="add mod ord">
          <ac:chgData name="of217" userId="34d92b56-8da8-4948-b4ba-949ff07ad99c" providerId="ADAL" clId="{0CF06220-FE3E-43EE-9462-FB2F7774D642}" dt="2019-10-12T16:35:23.340" v="78" actId="26606"/>
          <ac:picMkLst>
            <pc:docMk/>
            <pc:sldMk cId="3534723898" sldId="269"/>
            <ac:picMk id="5124" creationId="{69B66583-BE3E-46A3-97F8-6841A18417EF}"/>
          </ac:picMkLst>
        </pc:picChg>
      </pc:sldChg>
      <pc:sldChg chg="addSp delSp modSp add mod setBg">
        <pc:chgData name="of217" userId="34d92b56-8da8-4948-b4ba-949ff07ad99c" providerId="ADAL" clId="{0CF06220-FE3E-43EE-9462-FB2F7774D642}" dt="2019-10-12T16:51:44.585" v="105" actId="26606"/>
        <pc:sldMkLst>
          <pc:docMk/>
          <pc:sldMk cId="706355346" sldId="270"/>
        </pc:sldMkLst>
        <pc:spChg chg="add del">
          <ac:chgData name="of217" userId="34d92b56-8da8-4948-b4ba-949ff07ad99c" providerId="ADAL" clId="{0CF06220-FE3E-43EE-9462-FB2F7774D642}" dt="2019-10-12T16:51:29.486" v="92" actId="26606"/>
          <ac:spMkLst>
            <pc:docMk/>
            <pc:sldMk cId="706355346" sldId="270"/>
            <ac:spMk id="6" creationId="{A5CC7642-147C-4751-9A46-185183B969D6}"/>
          </ac:spMkLst>
        </pc:spChg>
        <pc:spChg chg="add">
          <ac:chgData name="of217" userId="34d92b56-8da8-4948-b4ba-949ff07ad99c" providerId="ADAL" clId="{0CF06220-FE3E-43EE-9462-FB2F7774D642}" dt="2019-10-12T16:51:44.585" v="105" actId="26606"/>
          <ac:spMkLst>
            <pc:docMk/>
            <pc:sldMk cId="706355346" sldId="270"/>
            <ac:spMk id="7" creationId="{A5CC7642-147C-4751-9A46-185183B969D6}"/>
          </ac:spMkLst>
        </pc:spChg>
        <pc:spChg chg="add del">
          <ac:chgData name="of217" userId="34d92b56-8da8-4948-b4ba-949ff07ad99c" providerId="ADAL" clId="{0CF06220-FE3E-43EE-9462-FB2F7774D642}" dt="2019-10-12T16:51:31.015" v="94" actId="26606"/>
          <ac:spMkLst>
            <pc:docMk/>
            <pc:sldMk cId="706355346" sldId="270"/>
            <ac:spMk id="8" creationId="{8C9EE0E9-0392-40CC-87A7-7729D5DB3FFE}"/>
          </ac:spMkLst>
        </pc:spChg>
        <pc:spChg chg="add del">
          <ac:chgData name="of217" userId="34d92b56-8da8-4948-b4ba-949ff07ad99c" providerId="ADAL" clId="{0CF06220-FE3E-43EE-9462-FB2F7774D642}" dt="2019-10-12T16:51:23.289" v="86" actId="26606"/>
          <ac:spMkLst>
            <pc:docMk/>
            <pc:sldMk cId="706355346" sldId="270"/>
            <ac:spMk id="9" creationId="{4D3E83A4-5366-42B8-9E9E-2378A9446E4C}"/>
          </ac:spMkLst>
        </pc:spChg>
        <pc:spChg chg="add del">
          <ac:chgData name="of217" userId="34d92b56-8da8-4948-b4ba-949ff07ad99c" providerId="ADAL" clId="{0CF06220-FE3E-43EE-9462-FB2F7774D642}" dt="2019-10-12T16:51:34.043" v="96" actId="26606"/>
          <ac:spMkLst>
            <pc:docMk/>
            <pc:sldMk cId="706355346" sldId="270"/>
            <ac:spMk id="10" creationId="{A5CC7642-147C-4751-9A46-185183B969D6}"/>
          </ac:spMkLst>
        </pc:spChg>
        <pc:spChg chg="add del">
          <ac:chgData name="of217" userId="34d92b56-8da8-4948-b4ba-949ff07ad99c" providerId="ADAL" clId="{0CF06220-FE3E-43EE-9462-FB2F7774D642}" dt="2019-10-12T16:51:23.289" v="86" actId="26606"/>
          <ac:spMkLst>
            <pc:docMk/>
            <pc:sldMk cId="706355346" sldId="270"/>
            <ac:spMk id="11" creationId="{F06FA664-001A-4DAF-9837-CCBCD5DAE9EE}"/>
          </ac:spMkLst>
        </pc:spChg>
        <pc:spChg chg="add del">
          <ac:chgData name="of217" userId="34d92b56-8da8-4948-b4ba-949ff07ad99c" providerId="ADAL" clId="{0CF06220-FE3E-43EE-9462-FB2F7774D642}" dt="2019-10-12T16:51:35.412" v="98" actId="26606"/>
          <ac:spMkLst>
            <pc:docMk/>
            <pc:sldMk cId="706355346" sldId="270"/>
            <ac:spMk id="12" creationId="{4D3E83A4-5366-42B8-9E9E-2378A9446E4C}"/>
          </ac:spMkLst>
        </pc:spChg>
        <pc:spChg chg="add del">
          <ac:chgData name="of217" userId="34d92b56-8da8-4948-b4ba-949ff07ad99c" providerId="ADAL" clId="{0CF06220-FE3E-43EE-9462-FB2F7774D642}" dt="2019-10-12T16:51:24.314" v="88" actId="26606"/>
          <ac:spMkLst>
            <pc:docMk/>
            <pc:sldMk cId="706355346" sldId="270"/>
            <ac:spMk id="13" creationId="{65F32515-9322-44A5-8C72-4C7BFB461869}"/>
          </ac:spMkLst>
        </pc:spChg>
        <pc:spChg chg="add del">
          <ac:chgData name="of217" userId="34d92b56-8da8-4948-b4ba-949ff07ad99c" providerId="ADAL" clId="{0CF06220-FE3E-43EE-9462-FB2F7774D642}" dt="2019-10-12T16:51:24.314" v="88" actId="26606"/>
          <ac:spMkLst>
            <pc:docMk/>
            <pc:sldMk cId="706355346" sldId="270"/>
            <ac:spMk id="14" creationId="{A617F13B-5021-454F-90E5-3AB2383BFD34}"/>
          </ac:spMkLst>
        </pc:spChg>
        <pc:spChg chg="add del">
          <ac:chgData name="of217" userId="34d92b56-8da8-4948-b4ba-949ff07ad99c" providerId="ADAL" clId="{0CF06220-FE3E-43EE-9462-FB2F7774D642}" dt="2019-10-12T16:51:35.412" v="98" actId="26606"/>
          <ac:spMkLst>
            <pc:docMk/>
            <pc:sldMk cId="706355346" sldId="270"/>
            <ac:spMk id="15" creationId="{F06FA664-001A-4DAF-9837-CCBCD5DAE9EE}"/>
          </ac:spMkLst>
        </pc:spChg>
        <pc:spChg chg="add del">
          <ac:chgData name="of217" userId="34d92b56-8da8-4948-b4ba-949ff07ad99c" providerId="ADAL" clId="{0CF06220-FE3E-43EE-9462-FB2F7774D642}" dt="2019-10-12T16:51:37.575" v="100" actId="26606"/>
          <ac:spMkLst>
            <pc:docMk/>
            <pc:sldMk cId="706355346" sldId="270"/>
            <ac:spMk id="17" creationId="{A5CC7642-147C-4751-9A46-185183B969D6}"/>
          </ac:spMkLst>
        </pc:spChg>
        <pc:picChg chg="add del">
          <ac:chgData name="of217" userId="34d92b56-8da8-4948-b4ba-949ff07ad99c" providerId="ADAL" clId="{0CF06220-FE3E-43EE-9462-FB2F7774D642}" dt="2019-10-12T16:49:53.775" v="81" actId="478"/>
          <ac:picMkLst>
            <pc:docMk/>
            <pc:sldMk cId="706355346" sldId="270"/>
            <ac:picMk id="2" creationId="{9E511DCB-B369-4A1E-BF63-944E8089075C}"/>
          </ac:picMkLst>
        </pc:picChg>
        <pc:picChg chg="add mod">
          <ac:chgData name="of217" userId="34d92b56-8da8-4948-b4ba-949ff07ad99c" providerId="ADAL" clId="{0CF06220-FE3E-43EE-9462-FB2F7774D642}" dt="2019-10-12T16:51:44.585" v="105" actId="26606"/>
          <ac:picMkLst>
            <pc:docMk/>
            <pc:sldMk cId="706355346" sldId="270"/>
            <ac:picMk id="4" creationId="{64A464F1-B66D-4C8A-993A-1630D64818B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10/16/2019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565834" y="373913"/>
            <a:ext cx="1939955" cy="584775"/>
          </a:xfrm>
          <a:prstGeom prst="rect">
            <a:avLst/>
          </a:prstGeom>
        </p:spPr>
        <p:txBody>
          <a:bodyPr wrap="none">
            <a:spAutoFit/>
          </a:bodyPr>
          <a:lstStyle/>
          <a:p>
            <a:pPr fontAlgn="base"/>
            <a:r>
              <a:rPr lang="en-US" sz="3200" dirty="0">
                <a:latin typeface="Gaura Times"/>
              </a:rPr>
              <a:t>SB 4.12.35</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294198" y="1524822"/>
            <a:ext cx="11203388" cy="4154984"/>
          </a:xfrm>
          <a:prstGeom prst="rect">
            <a:avLst/>
          </a:prstGeom>
        </p:spPr>
        <p:txBody>
          <a:bodyPr wrap="square">
            <a:spAutoFit/>
          </a:bodyPr>
          <a:lstStyle/>
          <a:p>
            <a:pPr algn="ctr"/>
            <a:r>
              <a:rPr lang="en-US" sz="6600" i="1" dirty="0">
                <a:latin typeface="inherit"/>
              </a:rPr>
              <a:t>tri-</a:t>
            </a:r>
            <a:r>
              <a:rPr lang="en-US" sz="6600" i="1" dirty="0" err="1">
                <a:latin typeface="inherit"/>
              </a:rPr>
              <a:t>lokīṁ</a:t>
            </a:r>
            <a:r>
              <a:rPr lang="en-US" sz="6600" i="1" dirty="0">
                <a:latin typeface="inherit"/>
              </a:rPr>
              <a:t> deva-</a:t>
            </a:r>
            <a:r>
              <a:rPr lang="en-US" sz="6600" i="1" dirty="0" err="1">
                <a:latin typeface="inherit"/>
              </a:rPr>
              <a:t>yānena</a:t>
            </a:r>
            <a:br>
              <a:rPr lang="en-US" sz="6600" i="1" dirty="0">
                <a:latin typeface="inherit"/>
              </a:rPr>
            </a:br>
            <a:r>
              <a:rPr lang="en-US" sz="6600" i="1" dirty="0">
                <a:latin typeface="inherit"/>
              </a:rPr>
              <a:t> so ’</a:t>
            </a:r>
            <a:r>
              <a:rPr lang="en-US" sz="6600" i="1" dirty="0" err="1">
                <a:latin typeface="inherit"/>
              </a:rPr>
              <a:t>tivrajya</a:t>
            </a:r>
            <a:r>
              <a:rPr lang="en-US" sz="6600" i="1" dirty="0">
                <a:latin typeface="inherit"/>
              </a:rPr>
              <a:t> </a:t>
            </a:r>
            <a:r>
              <a:rPr lang="en-US" sz="6600" i="1" dirty="0" err="1">
                <a:latin typeface="inherit"/>
              </a:rPr>
              <a:t>munīn</a:t>
            </a:r>
            <a:r>
              <a:rPr lang="en-US" sz="6600" i="1" dirty="0">
                <a:latin typeface="inherit"/>
              </a:rPr>
              <a:t> </a:t>
            </a:r>
            <a:r>
              <a:rPr lang="en-US" sz="6600" i="1" dirty="0" err="1">
                <a:latin typeface="inherit"/>
              </a:rPr>
              <a:t>api</a:t>
            </a:r>
            <a:br>
              <a:rPr lang="en-US" sz="6600" i="1" dirty="0">
                <a:latin typeface="inherit"/>
              </a:rPr>
            </a:br>
            <a:r>
              <a:rPr lang="en-US" sz="6600" i="1" dirty="0" err="1">
                <a:latin typeface="inherit"/>
              </a:rPr>
              <a:t>parastād</a:t>
            </a:r>
            <a:r>
              <a:rPr lang="en-US" sz="6600" i="1" dirty="0">
                <a:latin typeface="inherit"/>
              </a:rPr>
              <a:t> </a:t>
            </a:r>
            <a:r>
              <a:rPr lang="en-US" sz="6600" i="1" dirty="0" err="1">
                <a:latin typeface="inherit"/>
              </a:rPr>
              <a:t>yad</a:t>
            </a:r>
            <a:r>
              <a:rPr lang="en-US" sz="6600" i="1" dirty="0">
                <a:latin typeface="inherit"/>
              </a:rPr>
              <a:t> </a:t>
            </a:r>
            <a:r>
              <a:rPr lang="en-US" sz="6600" i="1" dirty="0" err="1">
                <a:latin typeface="inherit"/>
              </a:rPr>
              <a:t>dhruva-gatir</a:t>
            </a:r>
            <a:br>
              <a:rPr lang="en-US" sz="6600" i="1" dirty="0">
                <a:latin typeface="inherit"/>
              </a:rPr>
            </a:br>
            <a:r>
              <a:rPr lang="en-US" sz="6600" i="1" dirty="0">
                <a:latin typeface="inherit"/>
              </a:rPr>
              <a:t> </a:t>
            </a:r>
            <a:r>
              <a:rPr lang="en-US" sz="6600" i="1" dirty="0" err="1">
                <a:latin typeface="inherit"/>
              </a:rPr>
              <a:t>viṣṇoḥ</a:t>
            </a:r>
            <a:r>
              <a:rPr lang="en-US" sz="6600" i="1" dirty="0">
                <a:latin typeface="inherit"/>
              </a:rPr>
              <a:t> </a:t>
            </a:r>
            <a:r>
              <a:rPr lang="en-US" sz="6600" i="1" dirty="0" err="1">
                <a:latin typeface="inherit"/>
              </a:rPr>
              <a:t>padam</a:t>
            </a:r>
            <a:r>
              <a:rPr lang="en-US" sz="6600" i="1" dirty="0">
                <a:latin typeface="inherit"/>
              </a:rPr>
              <a:t> </a:t>
            </a:r>
            <a:r>
              <a:rPr lang="en-US" sz="6600" i="1" dirty="0" err="1">
                <a:latin typeface="inherit"/>
              </a:rPr>
              <a:t>athābhyagāt</a:t>
            </a:r>
            <a:endParaRPr lang="en-US" sz="6600" dirty="0"/>
          </a:p>
        </p:txBody>
      </p:sp>
    </p:spTree>
    <p:extLst>
      <p:ext uri="{BB962C8B-B14F-4D97-AF65-F5344CB8AC3E}">
        <p14:creationId xmlns:p14="http://schemas.microsoft.com/office/powerpoint/2010/main" val="182106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Watts ghetto">
            <a:extLst>
              <a:ext uri="{FF2B5EF4-FFF2-40B4-BE49-F238E27FC236}">
                <a16:creationId xmlns:a16="http://schemas.microsoft.com/office/drawing/2014/main" id="{DE63C2F1-F897-4558-BBE0-7E6EA94F43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71" r="-3" b="-3"/>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Image result for compton ghetto">
            <a:extLst>
              <a:ext uri="{FF2B5EF4-FFF2-40B4-BE49-F238E27FC236}">
                <a16:creationId xmlns:a16="http://schemas.microsoft.com/office/drawing/2014/main" id="{1126998E-600B-4280-90DC-662064323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35" b="21237"/>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Image result for Watts ghetto">
            <a:extLst>
              <a:ext uri="{FF2B5EF4-FFF2-40B4-BE49-F238E27FC236}">
                <a16:creationId xmlns:a16="http://schemas.microsoft.com/office/drawing/2014/main" id="{9E0C20D6-170A-4C86-95B8-64F266EEAE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02" r="8387" b="1"/>
          <a:stretch/>
        </p:blipFill>
        <p:spPr bwMode="auto">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677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Image result for o Inglewood, Westwood, Glenwood, Pasadena, Burbank">
            <a:extLst>
              <a:ext uri="{FF2B5EF4-FFF2-40B4-BE49-F238E27FC236}">
                <a16:creationId xmlns:a16="http://schemas.microsoft.com/office/drawing/2014/main" id="{E1B9A582-7A25-4DE7-9DCE-DD09492B0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37" r="9540" b="-1"/>
          <a:stretch/>
        </p:blipFill>
        <p:spPr bwMode="auto">
          <a:xfrm>
            <a:off x="1769860" y="321734"/>
            <a:ext cx="2801448" cy="2905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 Inglewood, Westwood, Glenwood, Pasadena, Burbank">
            <a:extLst>
              <a:ext uri="{FF2B5EF4-FFF2-40B4-BE49-F238E27FC236}">
                <a16:creationId xmlns:a16="http://schemas.microsoft.com/office/drawing/2014/main" id="{5975C973-6BFB-4724-9533-28225607F8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6752" y="3631096"/>
            <a:ext cx="4907662" cy="276056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13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o Inglewood, Westwood, Glenwood, Pasadena, Burbank">
            <a:extLst>
              <a:ext uri="{FF2B5EF4-FFF2-40B4-BE49-F238E27FC236}">
                <a16:creationId xmlns:a16="http://schemas.microsoft.com/office/drawing/2014/main" id="{F82E9531-6B2F-457A-804E-1E4035095F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20" r="3116" b="-1"/>
          <a:stretch/>
        </p:blipFill>
        <p:spPr bwMode="auto">
          <a:xfrm>
            <a:off x="6308034" y="542838"/>
            <a:ext cx="5426764" cy="562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9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5BBCF11F-9FD0-4C1B-9037-BB26E40BA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42" r="-3" b="-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Hollywood, Santa Monica, Anaheim">
            <a:extLst>
              <a:ext uri="{FF2B5EF4-FFF2-40B4-BE49-F238E27FC236}">
                <a16:creationId xmlns:a16="http://schemas.microsoft.com/office/drawing/2014/main" id="{6E4E26C9-A53A-42E5-877A-F09618737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9839"/>
          <a:stretch/>
        </p:blipFill>
        <p:spPr bwMode="auto">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Image result for Hollywood, Santa Monica, Anaheim">
            <a:extLst>
              <a:ext uri="{FF2B5EF4-FFF2-40B4-BE49-F238E27FC236}">
                <a16:creationId xmlns:a16="http://schemas.microsoft.com/office/drawing/2014/main" id="{59C0D504-31A6-466A-85D5-D6B2FAB79C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02" r="611" b="-3"/>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Hollywood, Santa Monica, Anaheim">
            <a:extLst>
              <a:ext uri="{FF2B5EF4-FFF2-40B4-BE49-F238E27FC236}">
                <a16:creationId xmlns:a16="http://schemas.microsoft.com/office/drawing/2014/main" id="{A0E9F045-22E1-4FC7-A6F5-F976B70547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4"/>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293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Image result for Beverly Hills, Malibu, Laguna Beach">
            <a:extLst>
              <a:ext uri="{FF2B5EF4-FFF2-40B4-BE49-F238E27FC236}">
                <a16:creationId xmlns:a16="http://schemas.microsoft.com/office/drawing/2014/main" id="{41AEBECD-8C99-4286-BDDF-90FDCEAD3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0" r="3189" b="-1"/>
          <a:stretch/>
        </p:blipFill>
        <p:spPr bwMode="auto">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Image result for Beverly Hills, Malibu, Laguna Beach">
            <a:extLst>
              <a:ext uri="{FF2B5EF4-FFF2-40B4-BE49-F238E27FC236}">
                <a16:creationId xmlns:a16="http://schemas.microsoft.com/office/drawing/2014/main" id="{51DD8F18-6933-4E1C-99E4-02F687A00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9" r="19142" b="-1"/>
          <a:stretch/>
        </p:blipFill>
        <p:spPr bwMode="auto">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Image result for Beverly Hills, Malibu, Laguna Beach">
            <a:extLst>
              <a:ext uri="{FF2B5EF4-FFF2-40B4-BE49-F238E27FC236}">
                <a16:creationId xmlns:a16="http://schemas.microsoft.com/office/drawing/2014/main" id="{0BAFB9DB-4755-4E0D-B7AD-CB7C7493F4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996"/>
          <a:stretch/>
        </p:blipFill>
        <p:spPr bwMode="auto">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79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bel air los angeles">
            <a:extLst>
              <a:ext uri="{FF2B5EF4-FFF2-40B4-BE49-F238E27FC236}">
                <a16:creationId xmlns:a16="http://schemas.microsoft.com/office/drawing/2014/main" id="{672982BB-3E22-4E55-A3CE-365D288649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50" r="4" b="3074"/>
          <a:stretch/>
        </p:blipFill>
        <p:spPr bwMode="auto">
          <a:xfrm>
            <a:off x="641276" y="643469"/>
            <a:ext cx="4013020" cy="20459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bel air los angeles">
            <a:extLst>
              <a:ext uri="{FF2B5EF4-FFF2-40B4-BE49-F238E27FC236}">
                <a16:creationId xmlns:a16="http://schemas.microsoft.com/office/drawing/2014/main" id="{89BDF61F-B806-477B-88D5-4B2FF71EAA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65" r="14794"/>
          <a:stretch/>
        </p:blipFill>
        <p:spPr bwMode="auto">
          <a:xfrm>
            <a:off x="643467" y="2831252"/>
            <a:ext cx="401083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el air los angeles">
            <a:extLst>
              <a:ext uri="{FF2B5EF4-FFF2-40B4-BE49-F238E27FC236}">
                <a16:creationId xmlns:a16="http://schemas.microsoft.com/office/drawing/2014/main" id="{69B66583-BE3E-46A3-97F8-6841A18417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69" r="12223" b="-2"/>
          <a:stretch/>
        </p:blipFill>
        <p:spPr bwMode="auto">
          <a:xfrm>
            <a:off x="4812633" y="643466"/>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2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A5CC7642-147C-4751-9A46-185183B96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8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4A464F1-B66D-4C8A-993A-1630D64818BE}"/>
              </a:ext>
            </a:extLst>
          </p:cNvPr>
          <p:cNvPicPr>
            <a:picLocks noChangeAspect="1"/>
          </p:cNvPicPr>
          <p:nvPr/>
        </p:nvPicPr>
        <p:blipFill rotWithShape="1">
          <a:blip r:embed="rId2"/>
          <a:srcRect t="6795" r="1" b="25317"/>
          <a:stretch/>
        </p:blipFill>
        <p:spPr>
          <a:xfrm>
            <a:off x="643467" y="643467"/>
            <a:ext cx="10905066" cy="5571066"/>
          </a:xfrm>
          <a:prstGeom prst="rect">
            <a:avLst/>
          </a:prstGeom>
          <a:effectLst>
            <a:outerShdw blurRad="165100" dist="38100" dir="5400000" sx="102000" sy="102000" algn="t" rotWithShape="0">
              <a:prstClr val="black">
                <a:alpha val="40000"/>
              </a:prstClr>
            </a:outerShdw>
          </a:effectLst>
        </p:spPr>
      </p:pic>
    </p:spTree>
    <p:extLst>
      <p:ext uri="{BB962C8B-B14F-4D97-AF65-F5344CB8AC3E}">
        <p14:creationId xmlns:p14="http://schemas.microsoft.com/office/powerpoint/2010/main" val="706355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5122" name="Picture 2" descr="Image result for bila svarga">
            <a:extLst>
              <a:ext uri="{FF2B5EF4-FFF2-40B4-BE49-F238E27FC236}">
                <a16:creationId xmlns:a16="http://schemas.microsoft.com/office/drawing/2014/main" id="{FBD30F61-F1B7-4EFD-AD6F-818AFC4255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540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useBgFill="1">
        <p:nvSpPr>
          <p:cNvPr id="1060" name="Rectangle 70">
            <a:extLst>
              <a:ext uri="{FF2B5EF4-FFF2-40B4-BE49-F238E27FC236}">
                <a16:creationId xmlns:a16="http://schemas.microsoft.com/office/drawing/2014/main" id="{FCD4699F-394D-47A6-A98E-D23D4E08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4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ttp://1.bp.blogspot.com/-ZAR2sybyfik/VTbEU6IfFjI/AAAAAAAAAJM/7jPA3idTVVs/s1600/cross%2Buniverse_Page_4.jpg">
            <a:extLst>
              <a:ext uri="{FF2B5EF4-FFF2-40B4-BE49-F238E27FC236}">
                <a16:creationId xmlns:a16="http://schemas.microsoft.com/office/drawing/2014/main" id="{F5EA1AE5-FF6A-481E-B343-37F8BD22A8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4" r="1" b="1"/>
          <a:stretch/>
        </p:blipFill>
        <p:spPr bwMode="auto">
          <a:xfrm>
            <a:off x="643467" y="643467"/>
            <a:ext cx="4010829" cy="55710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s://3.bp.blogspot.com/-D6HvkHSAsWA/XL3ys-jol7I/AAAAAAAAAQk/sqmyc42ou6MaQtVOy9B_Nq_8PxIf_2V-wCLcBGAs/s1600/c.jpg">
            <a:extLst>
              <a:ext uri="{FF2B5EF4-FFF2-40B4-BE49-F238E27FC236}">
                <a16:creationId xmlns:a16="http://schemas.microsoft.com/office/drawing/2014/main" id="{4BFC737E-CE54-4BB1-BDC9-2F6696F433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0" r="16018" b="-1"/>
          <a:stretch/>
        </p:blipFill>
        <p:spPr bwMode="auto">
          <a:xfrm>
            <a:off x="4976027" y="643467"/>
            <a:ext cx="6572505" cy="55710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Arrow: Up-Down 6">
            <a:extLst>
              <a:ext uri="{FF2B5EF4-FFF2-40B4-BE49-F238E27FC236}">
                <a16:creationId xmlns:a16="http://schemas.microsoft.com/office/drawing/2014/main" id="{F7B0B233-432A-4401-BBE2-F0BF8D598480}"/>
              </a:ext>
            </a:extLst>
          </p:cNvPr>
          <p:cNvSpPr/>
          <p:nvPr/>
        </p:nvSpPr>
        <p:spPr>
          <a:xfrm>
            <a:off x="202463" y="643467"/>
            <a:ext cx="238539" cy="603562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900" dirty="0"/>
              <a:t>510 ,000,000 Yojanas</a:t>
            </a:r>
          </a:p>
        </p:txBody>
      </p:sp>
      <p:sp>
        <p:nvSpPr>
          <p:cNvPr id="9" name="Arrow: Down 8">
            <a:extLst>
              <a:ext uri="{FF2B5EF4-FFF2-40B4-BE49-F238E27FC236}">
                <a16:creationId xmlns:a16="http://schemas.microsoft.com/office/drawing/2014/main" id="{37229F6F-C959-4D86-8217-CD5052E8F818}"/>
              </a:ext>
            </a:extLst>
          </p:cNvPr>
          <p:cNvSpPr/>
          <p:nvPr/>
        </p:nvSpPr>
        <p:spPr>
          <a:xfrm>
            <a:off x="412877" y="5709036"/>
            <a:ext cx="238539" cy="9700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250 M</a:t>
            </a:r>
          </a:p>
        </p:txBody>
      </p:sp>
    </p:spTree>
    <p:extLst>
      <p:ext uri="{BB962C8B-B14F-4D97-AF65-F5344CB8AC3E}">
        <p14:creationId xmlns:p14="http://schemas.microsoft.com/office/powerpoint/2010/main" val="2721410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4DAF92-A1ED-4BF2-890D-C3A48495F7E3}"/>
              </a:ext>
            </a:extLst>
          </p:cNvPr>
          <p:cNvPicPr>
            <a:picLocks noChangeAspect="1"/>
          </p:cNvPicPr>
          <p:nvPr/>
        </p:nvPicPr>
        <p:blipFill rotWithShape="1">
          <a:blip r:embed="rId3"/>
          <a:srcRect t="23242" b="20367"/>
          <a:stretch/>
        </p:blipFill>
        <p:spPr>
          <a:xfrm>
            <a:off x="20" y="10"/>
            <a:ext cx="12191980" cy="6857990"/>
          </a:xfrm>
          <a:prstGeom prst="rect">
            <a:avLst/>
          </a:prstGeom>
        </p:spPr>
      </p:pic>
    </p:spTree>
    <p:extLst>
      <p:ext uri="{BB962C8B-B14F-4D97-AF65-F5344CB8AC3E}">
        <p14:creationId xmlns:p14="http://schemas.microsoft.com/office/powerpoint/2010/main" val="287013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40832E00-4ABC-4FCE-AF5C-6740B8044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osmic distance ladder">
            <a:extLst>
              <a:ext uri="{FF2B5EF4-FFF2-40B4-BE49-F238E27FC236}">
                <a16:creationId xmlns:a16="http://schemas.microsoft.com/office/drawing/2014/main" id="{6839D7FE-5FAC-42A7-9579-77CDE884C86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165610" y="339801"/>
            <a:ext cx="10921169" cy="6483197"/>
          </a:xfrm>
          <a:prstGeom prst="rect">
            <a:avLst/>
          </a:prstGeom>
          <a:noFill/>
        </p:spPr>
      </p:pic>
      <p:pic>
        <p:nvPicPr>
          <p:cNvPr id="3" name="Picture 2" descr="File:Stellarparallax parsec1.svg">
            <a:extLst>
              <a:ext uri="{FF2B5EF4-FFF2-40B4-BE49-F238E27FC236}">
                <a16:creationId xmlns:a16="http://schemas.microsoft.com/office/drawing/2014/main" id="{9F524324-B4AF-4904-9DF7-450FD7169BE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279783" y="374803"/>
            <a:ext cx="1628530" cy="2729285"/>
          </a:xfrm>
          <a:prstGeom prst="rect">
            <a:avLst/>
          </a:prstGeom>
          <a:noFill/>
        </p:spPr>
      </p:pic>
      <p:pic>
        <p:nvPicPr>
          <p:cNvPr id="9" name="Picture 8" descr="C:\Users\raman\AppData\Local\Microsoft\Windows\INetCache\Content.MSO\1794FD7E.tmp">
            <a:extLst>
              <a:ext uri="{FF2B5EF4-FFF2-40B4-BE49-F238E27FC236}">
                <a16:creationId xmlns:a16="http://schemas.microsoft.com/office/drawing/2014/main" id="{E3281A29-5BD9-43D1-A5A6-EB58C6E3544F}"/>
              </a:ext>
            </a:extLst>
          </p:cNvPr>
          <p:cNvPicPr/>
          <p:nvPr/>
        </p:nvPicPr>
        <p:blipFill rotWithShape="1">
          <a:blip r:embed="rId4">
            <a:extLst>
              <a:ext uri="{28A0092B-C50C-407E-A947-70E740481C1C}">
                <a14:useLocalDpi xmlns:a14="http://schemas.microsoft.com/office/drawing/2010/main" val="0"/>
              </a:ext>
            </a:extLst>
          </a:blip>
          <a:srcRect b="7235"/>
          <a:stretch/>
        </p:blipFill>
        <p:spPr bwMode="auto">
          <a:xfrm>
            <a:off x="418187" y="4619708"/>
            <a:ext cx="1708043" cy="1863489"/>
          </a:xfrm>
          <a:prstGeom prst="rect">
            <a:avLst/>
          </a:prstGeom>
          <a:noFill/>
          <a:ln>
            <a:noFill/>
          </a:ln>
        </p:spPr>
      </p:pic>
      <p:sp>
        <p:nvSpPr>
          <p:cNvPr id="5" name="AutoShape 6" descr="Image result for finger in front eye">
            <a:extLst>
              <a:ext uri="{FF2B5EF4-FFF2-40B4-BE49-F238E27FC236}">
                <a16:creationId xmlns:a16="http://schemas.microsoft.com/office/drawing/2014/main" id="{C95F294F-75F1-4C36-B4A3-08E196EBCD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finger in front eye">
            <a:extLst>
              <a:ext uri="{FF2B5EF4-FFF2-40B4-BE49-F238E27FC236}">
                <a16:creationId xmlns:a16="http://schemas.microsoft.com/office/drawing/2014/main" id="{990E446D-8385-428B-A417-C1B07CA2F3B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049A2BF-B46B-4FF4-93B0-F2E432EF0B4B}"/>
              </a:ext>
            </a:extLst>
          </p:cNvPr>
          <p:cNvPicPr>
            <a:picLocks noChangeAspect="1"/>
          </p:cNvPicPr>
          <p:nvPr/>
        </p:nvPicPr>
        <p:blipFill rotWithShape="1">
          <a:blip r:embed="rId5"/>
          <a:srcRect l="-1109" t="10881" r="48451" b="15991"/>
          <a:stretch/>
        </p:blipFill>
        <p:spPr>
          <a:xfrm>
            <a:off x="4131555" y="374803"/>
            <a:ext cx="1561579" cy="1336476"/>
          </a:xfrm>
          <a:prstGeom prst="rect">
            <a:avLst/>
          </a:prstGeom>
        </p:spPr>
      </p:pic>
      <p:sp>
        <p:nvSpPr>
          <p:cNvPr id="12" name="Oval 11">
            <a:extLst>
              <a:ext uri="{FF2B5EF4-FFF2-40B4-BE49-F238E27FC236}">
                <a16:creationId xmlns:a16="http://schemas.microsoft.com/office/drawing/2014/main" id="{B3ACCDF0-57C6-428F-AD66-ED8198917081}"/>
              </a:ext>
            </a:extLst>
          </p:cNvPr>
          <p:cNvSpPr/>
          <p:nvPr/>
        </p:nvSpPr>
        <p:spPr>
          <a:xfrm>
            <a:off x="4802588" y="4937760"/>
            <a:ext cx="365760" cy="34190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43" name="Oval 42">
            <a:extLst>
              <a:ext uri="{FF2B5EF4-FFF2-40B4-BE49-F238E27FC236}">
                <a16:creationId xmlns:a16="http://schemas.microsoft.com/office/drawing/2014/main" id="{026F352A-E95F-48CD-96DA-9022353D3E89}"/>
              </a:ext>
            </a:extLst>
          </p:cNvPr>
          <p:cNvSpPr/>
          <p:nvPr/>
        </p:nvSpPr>
        <p:spPr>
          <a:xfrm>
            <a:off x="4604653" y="5402134"/>
            <a:ext cx="761630" cy="341906"/>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060" name="Picture 12" descr="Related image">
            <a:extLst>
              <a:ext uri="{FF2B5EF4-FFF2-40B4-BE49-F238E27FC236}">
                <a16:creationId xmlns:a16="http://schemas.microsoft.com/office/drawing/2014/main" id="{5D9DA9F0-3554-41D8-BB8F-E3D4BDAA3C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1408" y="5760732"/>
            <a:ext cx="1187025" cy="6462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ED0820D-6DD3-4F31-94FF-1F7BC3897A8D}"/>
              </a:ext>
            </a:extLst>
          </p:cNvPr>
          <p:cNvSpPr txBox="1"/>
          <p:nvPr/>
        </p:nvSpPr>
        <p:spPr>
          <a:xfrm>
            <a:off x="2194560" y="374803"/>
            <a:ext cx="1685677" cy="1077218"/>
          </a:xfrm>
          <a:prstGeom prst="rect">
            <a:avLst/>
          </a:prstGeom>
          <a:noFill/>
        </p:spPr>
        <p:txBody>
          <a:bodyPr wrap="square" rtlCol="0">
            <a:spAutoFit/>
          </a:bodyPr>
          <a:lstStyle/>
          <a:p>
            <a:pPr marL="228600" indent="-228600">
              <a:buAutoNum type="arabicParenR"/>
            </a:pPr>
            <a:r>
              <a:rPr lang="en-US" sz="800" dirty="0"/>
              <a:t>1 arc sec = 1/3600 degree [View quarter 5 miles distance}</a:t>
            </a:r>
          </a:p>
          <a:p>
            <a:pPr marL="228600" indent="-228600">
              <a:buAutoNum type="arabicParenR"/>
            </a:pPr>
            <a:r>
              <a:rPr lang="en-US" sz="800" dirty="0"/>
              <a:t>Parsec = 3.26 Light </a:t>
            </a:r>
            <a:r>
              <a:rPr lang="en-US" sz="800" dirty="0" err="1"/>
              <a:t>Yrs</a:t>
            </a:r>
            <a:endParaRPr lang="en-US" sz="800" dirty="0"/>
          </a:p>
          <a:p>
            <a:pPr marL="228600" indent="-228600">
              <a:buAutoNum type="arabicParenR"/>
            </a:pPr>
            <a:r>
              <a:rPr lang="en-US" sz="800" dirty="0"/>
              <a:t>Distance to sun: 93 M miles</a:t>
            </a:r>
          </a:p>
          <a:p>
            <a:pPr marL="228600" indent="-228600">
              <a:buAutoNum type="arabicParenR"/>
            </a:pPr>
            <a:r>
              <a:rPr lang="en-US" sz="800" dirty="0"/>
              <a:t>Changed 27 times since time Ptolemy (100 AD)</a:t>
            </a:r>
          </a:p>
        </p:txBody>
      </p:sp>
      <p:sp>
        <p:nvSpPr>
          <p:cNvPr id="46" name="TextBox 45">
            <a:extLst>
              <a:ext uri="{FF2B5EF4-FFF2-40B4-BE49-F238E27FC236}">
                <a16:creationId xmlns:a16="http://schemas.microsoft.com/office/drawing/2014/main" id="{B3F376CE-66BF-4FB6-99E2-68A2B3837B8F}"/>
              </a:ext>
            </a:extLst>
          </p:cNvPr>
          <p:cNvSpPr txBox="1"/>
          <p:nvPr/>
        </p:nvSpPr>
        <p:spPr>
          <a:xfrm>
            <a:off x="6113706" y="5593381"/>
            <a:ext cx="1685677" cy="461665"/>
          </a:xfrm>
          <a:prstGeom prst="rect">
            <a:avLst/>
          </a:prstGeom>
          <a:noFill/>
        </p:spPr>
        <p:txBody>
          <a:bodyPr wrap="square" rtlCol="0">
            <a:spAutoFit/>
          </a:bodyPr>
          <a:lstStyle/>
          <a:p>
            <a:r>
              <a:rPr lang="en-US" sz="800" dirty="0"/>
              <a:t>Standard Candles: Color (heat) of stars change with age. </a:t>
            </a:r>
          </a:p>
        </p:txBody>
      </p:sp>
      <p:sp>
        <p:nvSpPr>
          <p:cNvPr id="47" name="TextBox 46">
            <a:extLst>
              <a:ext uri="{FF2B5EF4-FFF2-40B4-BE49-F238E27FC236}">
                <a16:creationId xmlns:a16="http://schemas.microsoft.com/office/drawing/2014/main" id="{FC5FE3F9-346B-46BD-94E7-F748C06C2FB8}"/>
              </a:ext>
            </a:extLst>
          </p:cNvPr>
          <p:cNvSpPr txBox="1"/>
          <p:nvPr/>
        </p:nvSpPr>
        <p:spPr>
          <a:xfrm>
            <a:off x="7758780" y="6021532"/>
            <a:ext cx="1685677" cy="584775"/>
          </a:xfrm>
          <a:prstGeom prst="rect">
            <a:avLst/>
          </a:prstGeom>
          <a:noFill/>
        </p:spPr>
        <p:txBody>
          <a:bodyPr wrap="square" rtlCol="0">
            <a:spAutoFit/>
          </a:bodyPr>
          <a:lstStyle/>
          <a:p>
            <a:r>
              <a:rPr lang="en-US" sz="800" dirty="0"/>
              <a:t>Variable stars can change brightness/dimness over hours or years. Variable time determines luminosity </a:t>
            </a:r>
          </a:p>
        </p:txBody>
      </p:sp>
      <p:sp>
        <p:nvSpPr>
          <p:cNvPr id="48" name="TextBox 47">
            <a:extLst>
              <a:ext uri="{FF2B5EF4-FFF2-40B4-BE49-F238E27FC236}">
                <a16:creationId xmlns:a16="http://schemas.microsoft.com/office/drawing/2014/main" id="{64141690-5C4D-4513-84F6-CDEDCD95F28E}"/>
              </a:ext>
            </a:extLst>
          </p:cNvPr>
          <p:cNvSpPr txBox="1"/>
          <p:nvPr/>
        </p:nvSpPr>
        <p:spPr>
          <a:xfrm>
            <a:off x="9610874" y="6361333"/>
            <a:ext cx="1685677" cy="338554"/>
          </a:xfrm>
          <a:prstGeom prst="rect">
            <a:avLst/>
          </a:prstGeom>
          <a:noFill/>
        </p:spPr>
        <p:txBody>
          <a:bodyPr wrap="square" rtlCol="0">
            <a:spAutoFit/>
          </a:bodyPr>
          <a:lstStyle/>
          <a:p>
            <a:r>
              <a:rPr lang="en-US" sz="800" dirty="0"/>
              <a:t>Use white dwarf Super Nova as Standard Candle </a:t>
            </a:r>
          </a:p>
        </p:txBody>
      </p:sp>
      <p:sp>
        <p:nvSpPr>
          <p:cNvPr id="49" name="TextBox 48">
            <a:extLst>
              <a:ext uri="{FF2B5EF4-FFF2-40B4-BE49-F238E27FC236}">
                <a16:creationId xmlns:a16="http://schemas.microsoft.com/office/drawing/2014/main" id="{AF558366-D299-4B93-ABC6-7E922F1285E1}"/>
              </a:ext>
            </a:extLst>
          </p:cNvPr>
          <p:cNvSpPr txBox="1"/>
          <p:nvPr/>
        </p:nvSpPr>
        <p:spPr>
          <a:xfrm>
            <a:off x="11296551" y="6110892"/>
            <a:ext cx="816732" cy="584775"/>
          </a:xfrm>
          <a:prstGeom prst="rect">
            <a:avLst/>
          </a:prstGeom>
          <a:noFill/>
        </p:spPr>
        <p:txBody>
          <a:bodyPr wrap="square" rtlCol="0">
            <a:spAutoFit/>
          </a:bodyPr>
          <a:lstStyle/>
          <a:p>
            <a:r>
              <a:rPr lang="en-US" sz="800" dirty="0"/>
              <a:t>Redshift, expanded  universe wavelength</a:t>
            </a:r>
          </a:p>
        </p:txBody>
      </p:sp>
    </p:spTree>
    <p:extLst>
      <p:ext uri="{BB962C8B-B14F-4D97-AF65-F5344CB8AC3E}">
        <p14:creationId xmlns:p14="http://schemas.microsoft.com/office/powerpoint/2010/main" val="90465476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4785709" y="394636"/>
            <a:ext cx="1981825" cy="584775"/>
          </a:xfrm>
          <a:prstGeom prst="rect">
            <a:avLst/>
          </a:prstGeom>
        </p:spPr>
        <p:txBody>
          <a:bodyPr wrap="none">
            <a:spAutoFit/>
          </a:bodyPr>
          <a:lstStyle/>
          <a:p>
            <a:pPr fontAlgn="base"/>
            <a:r>
              <a:rPr lang="en-US" sz="3200" dirty="0">
                <a:latin typeface="Gaura Times"/>
              </a:rPr>
              <a:t>Synonyms:</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604299" y="1111354"/>
            <a:ext cx="11203388" cy="5509200"/>
          </a:xfrm>
          <a:prstGeom prst="rect">
            <a:avLst/>
          </a:prstGeom>
        </p:spPr>
        <p:txBody>
          <a:bodyPr wrap="square">
            <a:spAutoFit/>
          </a:bodyPr>
          <a:lstStyle/>
          <a:p>
            <a:r>
              <a:rPr lang="en-US" sz="4400" i="1" dirty="0">
                <a:solidFill>
                  <a:srgbClr val="FFFF00"/>
                </a:solidFill>
                <a:latin typeface="inherit"/>
              </a:rPr>
              <a:t>tri-</a:t>
            </a:r>
            <a:r>
              <a:rPr lang="en-US" sz="4400" i="1" dirty="0" err="1">
                <a:solidFill>
                  <a:srgbClr val="FFFF00"/>
                </a:solidFill>
                <a:latin typeface="inherit"/>
              </a:rPr>
              <a:t>lokīm</a:t>
            </a:r>
            <a:r>
              <a:rPr lang="en-US" sz="4400" i="1" dirty="0">
                <a:latin typeface="inherit"/>
              </a:rPr>
              <a:t> — </a:t>
            </a:r>
            <a:r>
              <a:rPr lang="en-US" sz="4400" dirty="0">
                <a:latin typeface="inherit"/>
              </a:rPr>
              <a:t>the three planetary systems; </a:t>
            </a:r>
            <a:r>
              <a:rPr lang="en-US" sz="4400" i="1" dirty="0">
                <a:solidFill>
                  <a:srgbClr val="FFFF00"/>
                </a:solidFill>
                <a:latin typeface="inherit"/>
              </a:rPr>
              <a:t>deva-</a:t>
            </a:r>
            <a:r>
              <a:rPr lang="en-US" sz="4400" i="1" dirty="0" err="1">
                <a:solidFill>
                  <a:srgbClr val="FFFF00"/>
                </a:solidFill>
                <a:latin typeface="inherit"/>
              </a:rPr>
              <a:t>yānena</a:t>
            </a:r>
            <a:r>
              <a:rPr lang="en-US" sz="4400" i="1" dirty="0">
                <a:solidFill>
                  <a:srgbClr val="FFFF00"/>
                </a:solidFill>
                <a:latin typeface="inherit"/>
              </a:rPr>
              <a:t> </a:t>
            </a:r>
            <a:r>
              <a:rPr lang="en-US" sz="4400" i="1" dirty="0">
                <a:latin typeface="inherit"/>
              </a:rPr>
              <a:t>— </a:t>
            </a:r>
            <a:r>
              <a:rPr lang="en-US" sz="4400" dirty="0">
                <a:latin typeface="inherit"/>
              </a:rPr>
              <a:t>by the transcendental airplane; </a:t>
            </a:r>
            <a:r>
              <a:rPr lang="en-US" sz="4400" i="1" dirty="0" err="1">
                <a:solidFill>
                  <a:srgbClr val="FFFF00"/>
                </a:solidFill>
                <a:latin typeface="inherit"/>
              </a:rPr>
              <a:t>saḥ</a:t>
            </a:r>
            <a:r>
              <a:rPr lang="en-US" sz="4400" i="1" dirty="0">
                <a:solidFill>
                  <a:srgbClr val="FFFF00"/>
                </a:solidFill>
                <a:latin typeface="inherit"/>
              </a:rPr>
              <a:t> </a:t>
            </a:r>
            <a:r>
              <a:rPr lang="en-US" sz="4400" dirty="0">
                <a:latin typeface="inherit"/>
              </a:rPr>
              <a:t>— Dhruva;</a:t>
            </a:r>
            <a:r>
              <a:rPr lang="en-US" sz="4400" i="1" dirty="0">
                <a:latin typeface="inherit"/>
              </a:rPr>
              <a:t> </a:t>
            </a:r>
            <a:r>
              <a:rPr lang="en-US" sz="4400" i="1" dirty="0" err="1">
                <a:solidFill>
                  <a:srgbClr val="FFFF00"/>
                </a:solidFill>
                <a:latin typeface="inherit"/>
              </a:rPr>
              <a:t>ativrajya</a:t>
            </a:r>
            <a:r>
              <a:rPr lang="en-US" sz="4400" dirty="0">
                <a:latin typeface="inherit"/>
              </a:rPr>
              <a:t> — having surpassed; </a:t>
            </a:r>
            <a:r>
              <a:rPr lang="en-US" sz="4400" i="1" dirty="0" err="1">
                <a:solidFill>
                  <a:srgbClr val="FFFF00"/>
                </a:solidFill>
                <a:latin typeface="inherit"/>
              </a:rPr>
              <a:t>munīn</a:t>
            </a:r>
            <a:r>
              <a:rPr lang="en-US" sz="4400" dirty="0">
                <a:latin typeface="inherit"/>
              </a:rPr>
              <a:t> — great sages; </a:t>
            </a:r>
            <a:r>
              <a:rPr lang="en-US" sz="4400" i="1" dirty="0" err="1">
                <a:solidFill>
                  <a:srgbClr val="FFFF00"/>
                </a:solidFill>
                <a:latin typeface="inherit"/>
              </a:rPr>
              <a:t>api</a:t>
            </a:r>
            <a:r>
              <a:rPr lang="en-US" sz="4400" dirty="0">
                <a:latin typeface="inherit"/>
              </a:rPr>
              <a:t> — even; </a:t>
            </a:r>
            <a:r>
              <a:rPr lang="en-US" sz="4400" i="1" dirty="0" err="1">
                <a:solidFill>
                  <a:srgbClr val="FFFF00"/>
                </a:solidFill>
                <a:latin typeface="inherit"/>
              </a:rPr>
              <a:t>parastāt</a:t>
            </a:r>
            <a:r>
              <a:rPr lang="en-US" sz="4400" dirty="0">
                <a:latin typeface="inherit"/>
              </a:rPr>
              <a:t> — beyond; </a:t>
            </a:r>
            <a:r>
              <a:rPr lang="en-US" sz="4400" i="1" dirty="0" err="1">
                <a:solidFill>
                  <a:srgbClr val="FFFF00"/>
                </a:solidFill>
                <a:latin typeface="inherit"/>
              </a:rPr>
              <a:t>yat</a:t>
            </a:r>
            <a:r>
              <a:rPr lang="en-US" sz="4400" dirty="0">
                <a:latin typeface="inherit"/>
              </a:rPr>
              <a:t> — which; </a:t>
            </a:r>
            <a:r>
              <a:rPr lang="en-US" sz="4400" i="1" dirty="0" err="1">
                <a:solidFill>
                  <a:srgbClr val="FFFF00"/>
                </a:solidFill>
                <a:latin typeface="inherit"/>
              </a:rPr>
              <a:t>dhruva-gatiḥ</a:t>
            </a:r>
            <a:r>
              <a:rPr lang="en-US" sz="4400" i="1" dirty="0">
                <a:solidFill>
                  <a:srgbClr val="FFFF00"/>
                </a:solidFill>
                <a:latin typeface="inherit"/>
              </a:rPr>
              <a:t> </a:t>
            </a:r>
            <a:r>
              <a:rPr lang="en-US" sz="4400" dirty="0">
                <a:latin typeface="inherit"/>
              </a:rPr>
              <a:t>— Dhruva, who attained permanent life; </a:t>
            </a:r>
            <a:r>
              <a:rPr lang="en-US" sz="4400" i="1" dirty="0" err="1">
                <a:solidFill>
                  <a:srgbClr val="FFFF00"/>
                </a:solidFill>
                <a:latin typeface="inherit"/>
              </a:rPr>
              <a:t>viṣṇoḥ</a:t>
            </a:r>
            <a:r>
              <a:rPr lang="en-US" sz="4400" dirty="0">
                <a:latin typeface="inherit"/>
              </a:rPr>
              <a:t> — of Lord Viṣṇu; </a:t>
            </a:r>
            <a:r>
              <a:rPr lang="en-US" sz="4400" i="1" dirty="0" err="1">
                <a:solidFill>
                  <a:srgbClr val="FFFF00"/>
                </a:solidFill>
                <a:latin typeface="inherit"/>
              </a:rPr>
              <a:t>padam</a:t>
            </a:r>
            <a:r>
              <a:rPr lang="en-US" sz="4400" dirty="0">
                <a:latin typeface="inherit"/>
              </a:rPr>
              <a:t> — abode; </a:t>
            </a:r>
            <a:r>
              <a:rPr lang="en-US" sz="4400" i="1" dirty="0" err="1">
                <a:solidFill>
                  <a:srgbClr val="FFFF00"/>
                </a:solidFill>
                <a:latin typeface="inherit"/>
              </a:rPr>
              <a:t>atha</a:t>
            </a:r>
            <a:r>
              <a:rPr lang="en-US" sz="4400" dirty="0">
                <a:latin typeface="inherit"/>
              </a:rPr>
              <a:t> — then; </a:t>
            </a:r>
            <a:r>
              <a:rPr lang="en-US" sz="4400" i="1" dirty="0" err="1">
                <a:solidFill>
                  <a:srgbClr val="FFFF00"/>
                </a:solidFill>
                <a:latin typeface="inherit"/>
              </a:rPr>
              <a:t>abhyagāt</a:t>
            </a:r>
            <a:r>
              <a:rPr lang="en-US" sz="4400" i="1" dirty="0">
                <a:solidFill>
                  <a:srgbClr val="FFFF00"/>
                </a:solidFill>
                <a:latin typeface="inherit"/>
              </a:rPr>
              <a:t> </a:t>
            </a:r>
            <a:r>
              <a:rPr lang="en-US" sz="4400" dirty="0">
                <a:latin typeface="inherit"/>
              </a:rPr>
              <a:t>— achieved.</a:t>
            </a:r>
            <a:endParaRPr lang="en-US" sz="4400" dirty="0"/>
          </a:p>
        </p:txBody>
      </p:sp>
    </p:spTree>
    <p:extLst>
      <p:ext uri="{BB962C8B-B14F-4D97-AF65-F5344CB8AC3E}">
        <p14:creationId xmlns:p14="http://schemas.microsoft.com/office/powerpoint/2010/main" val="1732825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B6F4E-05FC-4D92-897C-6AD2EC752FEC}"/>
              </a:ext>
            </a:extLst>
          </p:cNvPr>
          <p:cNvPicPr>
            <a:picLocks noChangeAspect="1"/>
          </p:cNvPicPr>
          <p:nvPr/>
        </p:nvPicPr>
        <p:blipFill>
          <a:blip r:embed="rId2"/>
          <a:stretch>
            <a:fillRect/>
          </a:stretch>
        </p:blipFill>
        <p:spPr>
          <a:xfrm>
            <a:off x="559659" y="27677"/>
            <a:ext cx="11072682" cy="6802646"/>
          </a:xfrm>
          <a:prstGeom prst="rect">
            <a:avLst/>
          </a:prstGeom>
        </p:spPr>
      </p:pic>
    </p:spTree>
    <p:extLst>
      <p:ext uri="{BB962C8B-B14F-4D97-AF65-F5344CB8AC3E}">
        <p14:creationId xmlns:p14="http://schemas.microsoft.com/office/powerpoint/2010/main" val="4360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4785709" y="394636"/>
            <a:ext cx="2131546" cy="584775"/>
          </a:xfrm>
          <a:prstGeom prst="rect">
            <a:avLst/>
          </a:prstGeom>
        </p:spPr>
        <p:txBody>
          <a:bodyPr wrap="none">
            <a:spAutoFit/>
          </a:bodyPr>
          <a:lstStyle/>
          <a:p>
            <a:pPr fontAlgn="base"/>
            <a:r>
              <a:rPr lang="en-US" sz="3200" dirty="0">
                <a:latin typeface="Gaura Times"/>
              </a:rPr>
              <a:t>Translation:</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620202" y="1453260"/>
            <a:ext cx="11203388" cy="4524315"/>
          </a:xfrm>
          <a:prstGeom prst="rect">
            <a:avLst/>
          </a:prstGeom>
        </p:spPr>
        <p:txBody>
          <a:bodyPr wrap="square">
            <a:spAutoFit/>
          </a:bodyPr>
          <a:lstStyle/>
          <a:p>
            <a:r>
              <a:rPr lang="en-US" sz="4800" b="1" dirty="0">
                <a:latin typeface="inherit"/>
              </a:rPr>
              <a:t>Dhruva </a:t>
            </a:r>
            <a:r>
              <a:rPr lang="en-US" sz="4800" b="1" dirty="0" err="1">
                <a:latin typeface="inherit"/>
              </a:rPr>
              <a:t>Mahārāja</a:t>
            </a:r>
            <a:r>
              <a:rPr lang="en-US" sz="4800" b="1" dirty="0">
                <a:latin typeface="inherit"/>
              </a:rPr>
              <a:t> thus surpassed the seven planetary systems of the great sages who are known as </a:t>
            </a:r>
            <a:r>
              <a:rPr lang="en-US" sz="4800" b="1" dirty="0" err="1">
                <a:latin typeface="inherit"/>
              </a:rPr>
              <a:t>saptarṣi</a:t>
            </a:r>
            <a:r>
              <a:rPr lang="en-US" sz="4800" b="1" dirty="0">
                <a:latin typeface="inherit"/>
              </a:rPr>
              <a:t>. Beyond that region, he achieved the transcendental situation of permanent life in the planet where Lord Viṣṇu lives.</a:t>
            </a:r>
            <a:endParaRPr lang="en-US" sz="4800" b="1" dirty="0"/>
          </a:p>
        </p:txBody>
      </p:sp>
    </p:spTree>
    <p:extLst>
      <p:ext uri="{BB962C8B-B14F-4D97-AF65-F5344CB8AC3E}">
        <p14:creationId xmlns:p14="http://schemas.microsoft.com/office/powerpoint/2010/main" val="129812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4777758" y="195854"/>
            <a:ext cx="1579278" cy="584775"/>
          </a:xfrm>
          <a:prstGeom prst="rect">
            <a:avLst/>
          </a:prstGeom>
        </p:spPr>
        <p:txBody>
          <a:bodyPr wrap="none">
            <a:spAutoFit/>
          </a:bodyPr>
          <a:lstStyle/>
          <a:p>
            <a:pPr fontAlgn="base"/>
            <a:r>
              <a:rPr lang="en-US" sz="3200" dirty="0">
                <a:latin typeface="Gaura Times"/>
              </a:rPr>
              <a:t>Purport:</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494306" y="864864"/>
            <a:ext cx="11203388" cy="5693866"/>
          </a:xfrm>
          <a:prstGeom prst="rect">
            <a:avLst/>
          </a:prstGeom>
        </p:spPr>
        <p:txBody>
          <a:bodyPr wrap="square">
            <a:spAutoFit/>
          </a:bodyPr>
          <a:lstStyle/>
          <a:p>
            <a:r>
              <a:rPr lang="en-US" sz="2800" dirty="0">
                <a:latin typeface="inherit"/>
              </a:rPr>
              <a:t>The airplane was piloted by the two chief associates of Lord Viṣṇu, namely Sunanda and Nanda. Only such spiritual astronauts can pilot their airplane beyond the seven planets and arrive in the region of eternal, blissful life. It is confirmed in the </a:t>
            </a:r>
            <a:r>
              <a:rPr lang="en-US" sz="2800" i="1" dirty="0">
                <a:latin typeface="inherit"/>
              </a:rPr>
              <a:t>Bhagavad-</a:t>
            </a:r>
            <a:r>
              <a:rPr lang="en-US" sz="2800" i="1" dirty="0" err="1">
                <a:latin typeface="inherit"/>
              </a:rPr>
              <a:t>gītā</a:t>
            </a:r>
            <a:r>
              <a:rPr lang="en-US" sz="2800" dirty="0">
                <a:latin typeface="inherit"/>
              </a:rPr>
              <a:t> also (</a:t>
            </a:r>
            <a:r>
              <a:rPr lang="en-US" sz="2800" i="1" dirty="0">
                <a:latin typeface="inherit"/>
              </a:rPr>
              <a:t>paras </a:t>
            </a:r>
            <a:r>
              <a:rPr lang="en-US" sz="2800" i="1" dirty="0" err="1">
                <a:latin typeface="inherit"/>
              </a:rPr>
              <a:t>tasmāt</a:t>
            </a:r>
            <a:r>
              <a:rPr lang="en-US" sz="2800" i="1" dirty="0">
                <a:latin typeface="inherit"/>
              </a:rPr>
              <a:t> </a:t>
            </a:r>
            <a:r>
              <a:rPr lang="en-US" sz="2800" i="1" dirty="0" err="1">
                <a:latin typeface="inherit"/>
              </a:rPr>
              <a:t>tu</a:t>
            </a:r>
            <a:r>
              <a:rPr lang="en-US" sz="2800" i="1" dirty="0">
                <a:latin typeface="inherit"/>
              </a:rPr>
              <a:t> </a:t>
            </a:r>
            <a:r>
              <a:rPr lang="en-US" sz="2800" i="1" dirty="0" err="1">
                <a:latin typeface="inherit"/>
              </a:rPr>
              <a:t>bhāvo</a:t>
            </a:r>
            <a:r>
              <a:rPr lang="en-US" sz="2800" i="1" dirty="0">
                <a:latin typeface="inherit"/>
              </a:rPr>
              <a:t> ’</a:t>
            </a:r>
            <a:r>
              <a:rPr lang="en-US" sz="2800" i="1" dirty="0" err="1">
                <a:latin typeface="inherit"/>
              </a:rPr>
              <a:t>nyaḥ</a:t>
            </a:r>
            <a:r>
              <a:rPr lang="en-US" sz="2800" dirty="0">
                <a:latin typeface="inherit"/>
              </a:rPr>
              <a:t>) that beyond this planetary system begins the spiritual sky, where everything is permanent and blissful. The planets there are known as </a:t>
            </a:r>
            <a:r>
              <a:rPr lang="en-US" sz="2800" dirty="0" err="1">
                <a:latin typeface="inherit"/>
              </a:rPr>
              <a:t>Viṣṇuloka</a:t>
            </a:r>
            <a:r>
              <a:rPr lang="en-US" sz="2800" dirty="0">
                <a:latin typeface="inherit"/>
              </a:rPr>
              <a:t> or </a:t>
            </a:r>
            <a:r>
              <a:rPr lang="en-US" sz="2800" dirty="0" err="1">
                <a:latin typeface="inherit"/>
              </a:rPr>
              <a:t>Vaikuṇṭhaloka</a:t>
            </a:r>
            <a:r>
              <a:rPr lang="en-US" sz="2800" dirty="0">
                <a:latin typeface="inherit"/>
              </a:rPr>
              <a:t>. Only there can one get an eternal, blissful life of knowledge. Below </a:t>
            </a:r>
            <a:r>
              <a:rPr lang="en-US" sz="2800" dirty="0" err="1">
                <a:latin typeface="inherit"/>
              </a:rPr>
              <a:t>Vaikuṇṭhaloka</a:t>
            </a:r>
            <a:r>
              <a:rPr lang="en-US" sz="2800" dirty="0">
                <a:latin typeface="inherit"/>
              </a:rPr>
              <a:t> is the material universe, where Lord </a:t>
            </a:r>
            <a:r>
              <a:rPr lang="en-US" sz="2800" dirty="0" err="1">
                <a:latin typeface="inherit"/>
              </a:rPr>
              <a:t>Brahmā</a:t>
            </a:r>
            <a:r>
              <a:rPr lang="en-US" sz="2800" dirty="0">
                <a:latin typeface="inherit"/>
              </a:rPr>
              <a:t> and others in </a:t>
            </a:r>
            <a:r>
              <a:rPr lang="en-US" sz="2800" dirty="0" err="1">
                <a:latin typeface="inherit"/>
              </a:rPr>
              <a:t>Brahmaloka</a:t>
            </a:r>
            <a:r>
              <a:rPr lang="en-US" sz="2800" dirty="0">
                <a:latin typeface="inherit"/>
              </a:rPr>
              <a:t> can live until the annihilation of this universe; but that life is not permanent. That is also confirmed in the </a:t>
            </a:r>
            <a:r>
              <a:rPr lang="en-US" sz="2800" i="1" dirty="0">
                <a:latin typeface="inherit"/>
              </a:rPr>
              <a:t>Bhagavad-</a:t>
            </a:r>
            <a:r>
              <a:rPr lang="en-US" sz="2800" i="1" dirty="0" err="1">
                <a:latin typeface="inherit"/>
              </a:rPr>
              <a:t>gītā</a:t>
            </a:r>
            <a:r>
              <a:rPr lang="en-US" sz="2800" dirty="0">
                <a:latin typeface="inherit"/>
              </a:rPr>
              <a:t> (</a:t>
            </a:r>
            <a:r>
              <a:rPr lang="en-US" sz="2800" i="1" dirty="0" err="1">
                <a:latin typeface="inherit"/>
              </a:rPr>
              <a:t>ābrahma-bhuvanāl</a:t>
            </a:r>
            <a:r>
              <a:rPr lang="en-US" sz="2800" i="1" dirty="0">
                <a:latin typeface="inherit"/>
              </a:rPr>
              <a:t> </a:t>
            </a:r>
            <a:r>
              <a:rPr lang="en-US" sz="2800" i="1" dirty="0" err="1">
                <a:latin typeface="inherit"/>
              </a:rPr>
              <a:t>lokāḥ</a:t>
            </a:r>
            <a:r>
              <a:rPr lang="en-US" sz="2800" dirty="0">
                <a:latin typeface="inherit"/>
              </a:rPr>
              <a:t>). Even if one goes to the topmost planet, one cannot achieve eternal life. Only by arriving in </a:t>
            </a:r>
            <a:r>
              <a:rPr lang="en-US" sz="2800" dirty="0" err="1">
                <a:latin typeface="inherit"/>
              </a:rPr>
              <a:t>Vaikuṇṭhaloka</a:t>
            </a:r>
            <a:r>
              <a:rPr lang="en-US" sz="2800" dirty="0">
                <a:latin typeface="inherit"/>
              </a:rPr>
              <a:t> can one live an eternally blissful life.</a:t>
            </a:r>
            <a:endParaRPr lang="en-US" sz="2800" dirty="0"/>
          </a:p>
        </p:txBody>
      </p:sp>
    </p:spTree>
    <p:extLst>
      <p:ext uri="{BB962C8B-B14F-4D97-AF65-F5344CB8AC3E}">
        <p14:creationId xmlns:p14="http://schemas.microsoft.com/office/powerpoint/2010/main" val="413421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565834" y="373913"/>
            <a:ext cx="1939955" cy="584775"/>
          </a:xfrm>
          <a:prstGeom prst="rect">
            <a:avLst/>
          </a:prstGeom>
        </p:spPr>
        <p:txBody>
          <a:bodyPr wrap="none">
            <a:spAutoFit/>
          </a:bodyPr>
          <a:lstStyle/>
          <a:p>
            <a:pPr fontAlgn="base"/>
            <a:r>
              <a:rPr lang="en-US" sz="3200" dirty="0">
                <a:latin typeface="Gaura Times"/>
              </a:rPr>
              <a:t>SB 4.12.35</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294198" y="1524822"/>
            <a:ext cx="11203388" cy="4154984"/>
          </a:xfrm>
          <a:prstGeom prst="rect">
            <a:avLst/>
          </a:prstGeom>
        </p:spPr>
        <p:txBody>
          <a:bodyPr wrap="square">
            <a:spAutoFit/>
          </a:bodyPr>
          <a:lstStyle/>
          <a:p>
            <a:pPr algn="ctr"/>
            <a:r>
              <a:rPr lang="en-US" sz="6600" i="1" dirty="0">
                <a:latin typeface="inherit"/>
              </a:rPr>
              <a:t>tri-</a:t>
            </a:r>
            <a:r>
              <a:rPr lang="en-US" sz="6600" i="1" dirty="0" err="1">
                <a:latin typeface="inherit"/>
              </a:rPr>
              <a:t>lokīṁ</a:t>
            </a:r>
            <a:r>
              <a:rPr lang="en-US" sz="6600" i="1" dirty="0">
                <a:latin typeface="inherit"/>
              </a:rPr>
              <a:t> deva-</a:t>
            </a:r>
            <a:r>
              <a:rPr lang="en-US" sz="6600" i="1" dirty="0" err="1">
                <a:latin typeface="inherit"/>
              </a:rPr>
              <a:t>yānena</a:t>
            </a:r>
            <a:br>
              <a:rPr lang="en-US" sz="6600" i="1" dirty="0">
                <a:latin typeface="inherit"/>
              </a:rPr>
            </a:br>
            <a:r>
              <a:rPr lang="en-US" sz="6600" i="1" dirty="0">
                <a:latin typeface="inherit"/>
              </a:rPr>
              <a:t> so ’</a:t>
            </a:r>
            <a:r>
              <a:rPr lang="en-US" sz="6600" i="1" dirty="0" err="1">
                <a:latin typeface="inherit"/>
              </a:rPr>
              <a:t>tivrajya</a:t>
            </a:r>
            <a:r>
              <a:rPr lang="en-US" sz="6600" i="1" dirty="0">
                <a:latin typeface="inherit"/>
              </a:rPr>
              <a:t> </a:t>
            </a:r>
            <a:r>
              <a:rPr lang="en-US" sz="6600" i="1" dirty="0" err="1">
                <a:latin typeface="inherit"/>
              </a:rPr>
              <a:t>munīn</a:t>
            </a:r>
            <a:r>
              <a:rPr lang="en-US" sz="6600" i="1" dirty="0">
                <a:latin typeface="inherit"/>
              </a:rPr>
              <a:t> </a:t>
            </a:r>
            <a:r>
              <a:rPr lang="en-US" sz="6600" i="1" dirty="0" err="1">
                <a:latin typeface="inherit"/>
              </a:rPr>
              <a:t>api</a:t>
            </a:r>
            <a:br>
              <a:rPr lang="en-US" sz="6600" i="1" dirty="0">
                <a:latin typeface="inherit"/>
              </a:rPr>
            </a:br>
            <a:r>
              <a:rPr lang="en-US" sz="6600" i="1" dirty="0" err="1">
                <a:latin typeface="inherit"/>
              </a:rPr>
              <a:t>parastād</a:t>
            </a:r>
            <a:r>
              <a:rPr lang="en-US" sz="6600" i="1" dirty="0">
                <a:latin typeface="inherit"/>
              </a:rPr>
              <a:t> </a:t>
            </a:r>
            <a:r>
              <a:rPr lang="en-US" sz="6600" i="1" dirty="0" err="1">
                <a:latin typeface="inherit"/>
              </a:rPr>
              <a:t>yad</a:t>
            </a:r>
            <a:r>
              <a:rPr lang="en-US" sz="6600" i="1" dirty="0">
                <a:latin typeface="inherit"/>
              </a:rPr>
              <a:t> </a:t>
            </a:r>
            <a:r>
              <a:rPr lang="en-US" sz="6600" i="1" dirty="0" err="1">
                <a:latin typeface="inherit"/>
              </a:rPr>
              <a:t>dhruva-gatir</a:t>
            </a:r>
            <a:br>
              <a:rPr lang="en-US" sz="6600" i="1" dirty="0">
                <a:latin typeface="inherit"/>
              </a:rPr>
            </a:br>
            <a:r>
              <a:rPr lang="en-US" sz="6600" i="1" dirty="0">
                <a:latin typeface="inherit"/>
              </a:rPr>
              <a:t> </a:t>
            </a:r>
            <a:r>
              <a:rPr lang="en-US" sz="6600" i="1" dirty="0" err="1">
                <a:latin typeface="inherit"/>
              </a:rPr>
              <a:t>viṣṇoḥ</a:t>
            </a:r>
            <a:r>
              <a:rPr lang="en-US" sz="6600" i="1" dirty="0">
                <a:latin typeface="inherit"/>
              </a:rPr>
              <a:t> </a:t>
            </a:r>
            <a:r>
              <a:rPr lang="en-US" sz="6600" i="1" dirty="0" err="1">
                <a:latin typeface="inherit"/>
              </a:rPr>
              <a:t>padam</a:t>
            </a:r>
            <a:r>
              <a:rPr lang="en-US" sz="6600" i="1" dirty="0">
                <a:latin typeface="inherit"/>
              </a:rPr>
              <a:t> </a:t>
            </a:r>
            <a:r>
              <a:rPr lang="en-US" sz="6600" i="1" dirty="0" err="1">
                <a:latin typeface="inherit"/>
              </a:rPr>
              <a:t>athābhyagāt</a:t>
            </a:r>
            <a:endParaRPr lang="en-US" sz="6600" dirty="0"/>
          </a:p>
        </p:txBody>
      </p:sp>
    </p:spTree>
    <p:extLst>
      <p:ext uri="{BB962C8B-B14F-4D97-AF65-F5344CB8AC3E}">
        <p14:creationId xmlns:p14="http://schemas.microsoft.com/office/powerpoint/2010/main" val="85841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21B69-249C-46E1-951F-854ACD0FD668}"/>
              </a:ext>
            </a:extLst>
          </p:cNvPr>
          <p:cNvSpPr/>
          <p:nvPr/>
        </p:nvSpPr>
        <p:spPr>
          <a:xfrm>
            <a:off x="4785709" y="394636"/>
            <a:ext cx="2131546" cy="584775"/>
          </a:xfrm>
          <a:prstGeom prst="rect">
            <a:avLst/>
          </a:prstGeom>
        </p:spPr>
        <p:txBody>
          <a:bodyPr wrap="none">
            <a:spAutoFit/>
          </a:bodyPr>
          <a:lstStyle/>
          <a:p>
            <a:pPr fontAlgn="base"/>
            <a:r>
              <a:rPr lang="en-US" sz="3200" dirty="0">
                <a:latin typeface="Gaura Times"/>
              </a:rPr>
              <a:t>Translation:</a:t>
            </a:r>
            <a:endParaRPr lang="en-US" sz="3200" b="0" i="0" dirty="0">
              <a:effectLst/>
              <a:latin typeface="Gaura Times"/>
            </a:endParaRPr>
          </a:p>
        </p:txBody>
      </p:sp>
      <p:sp>
        <p:nvSpPr>
          <p:cNvPr id="3" name="Rectangle 2">
            <a:extLst>
              <a:ext uri="{FF2B5EF4-FFF2-40B4-BE49-F238E27FC236}">
                <a16:creationId xmlns:a16="http://schemas.microsoft.com/office/drawing/2014/main" id="{E67AC2BE-A79A-4BE0-930E-B1EF4DB64079}"/>
              </a:ext>
            </a:extLst>
          </p:cNvPr>
          <p:cNvSpPr/>
          <p:nvPr/>
        </p:nvSpPr>
        <p:spPr>
          <a:xfrm>
            <a:off x="620202" y="1453260"/>
            <a:ext cx="11203388" cy="4524315"/>
          </a:xfrm>
          <a:prstGeom prst="rect">
            <a:avLst/>
          </a:prstGeom>
        </p:spPr>
        <p:txBody>
          <a:bodyPr wrap="square">
            <a:spAutoFit/>
          </a:bodyPr>
          <a:lstStyle/>
          <a:p>
            <a:r>
              <a:rPr lang="en-US" sz="4800" b="1" dirty="0">
                <a:latin typeface="inherit"/>
              </a:rPr>
              <a:t>Dhruva </a:t>
            </a:r>
            <a:r>
              <a:rPr lang="en-US" sz="4800" b="1" dirty="0" err="1">
                <a:latin typeface="inherit"/>
              </a:rPr>
              <a:t>Mahārāja</a:t>
            </a:r>
            <a:r>
              <a:rPr lang="en-US" sz="4800" b="1" dirty="0">
                <a:latin typeface="inherit"/>
              </a:rPr>
              <a:t> thus surpassed the seven planetary systems of the great sages who are known as </a:t>
            </a:r>
            <a:r>
              <a:rPr lang="en-US" sz="4800" b="1" dirty="0" err="1">
                <a:latin typeface="inherit"/>
              </a:rPr>
              <a:t>saptarṣi</a:t>
            </a:r>
            <a:r>
              <a:rPr lang="en-US" sz="4800" b="1" dirty="0">
                <a:latin typeface="inherit"/>
              </a:rPr>
              <a:t>. Beyond that region, he achieved the transcendental situation of permanent life in the planet where Lord Viṣṇu lives.</a:t>
            </a:r>
            <a:endParaRPr lang="en-US" sz="4800" b="1" dirty="0"/>
          </a:p>
        </p:txBody>
      </p:sp>
    </p:spTree>
    <p:extLst>
      <p:ext uri="{BB962C8B-B14F-4D97-AF65-F5344CB8AC3E}">
        <p14:creationId xmlns:p14="http://schemas.microsoft.com/office/powerpoint/2010/main" val="336796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mysteriousfacts.com/wp-content/uploads/2016/09/grand_universe_by_antifan_real1.jpg">
            <a:extLst>
              <a:ext uri="{FF2B5EF4-FFF2-40B4-BE49-F238E27FC236}">
                <a16:creationId xmlns:a16="http://schemas.microsoft.com/office/drawing/2014/main" id="{056AD42C-DCDD-4817-8D3E-9F1842CAB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01" y="-65714"/>
            <a:ext cx="12881328" cy="6923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84FBA-6A57-4D90-BDEE-CB73BB06FD37}"/>
              </a:ext>
            </a:extLst>
          </p:cNvPr>
          <p:cNvSpPr txBox="1"/>
          <p:nvPr/>
        </p:nvSpPr>
        <p:spPr>
          <a:xfrm>
            <a:off x="750785" y="4642614"/>
            <a:ext cx="10906956" cy="646331"/>
          </a:xfrm>
          <a:prstGeom prst="rect">
            <a:avLst/>
          </a:prstGeom>
          <a:solidFill>
            <a:schemeClr val="tx1">
              <a:alpha val="1000"/>
            </a:schemeClr>
          </a:solidFill>
          <a:effectLst>
            <a:glow rad="850900">
              <a:schemeClr val="tx1">
                <a:alpha val="52000"/>
              </a:schemeClr>
            </a:glow>
          </a:effectLst>
        </p:spPr>
        <p:txBody>
          <a:bodyPr wrap="square" rtlCol="0">
            <a:spAutoFit/>
          </a:bodyPr>
          <a:lstStyle/>
          <a:p>
            <a:pPr algn="ctr"/>
            <a:endParaRPr lang="en-US" sz="3600" dirty="0">
              <a:solidFill>
                <a:schemeClr val="bg2"/>
              </a:solidFill>
            </a:endParaRPr>
          </a:p>
        </p:txBody>
      </p:sp>
    </p:spTree>
    <p:extLst>
      <p:ext uri="{BB962C8B-B14F-4D97-AF65-F5344CB8AC3E}">
        <p14:creationId xmlns:p14="http://schemas.microsoft.com/office/powerpoint/2010/main" val="331999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useBgFill="1">
        <p:nvSpPr>
          <p:cNvPr id="2111" name="Rectangle 96">
            <a:extLst>
              <a:ext uri="{FF2B5EF4-FFF2-40B4-BE49-F238E27FC236}">
                <a16:creationId xmlns:a16="http://schemas.microsoft.com/office/drawing/2014/main" id="{FE410F00-64A4-409B-8CAD-0A46E4A84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uruvayur4u.com,guruvayur,guruvayur temple,vedic symbolism">
            <a:extLst>
              <a:ext uri="{FF2B5EF4-FFF2-40B4-BE49-F238E27FC236}">
                <a16:creationId xmlns:a16="http://schemas.microsoft.com/office/drawing/2014/main" id="{F096AE9F-3102-4653-82AF-01B1C2513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7" b="2"/>
          <a:stretch/>
        </p:blipFill>
        <p:spPr bwMode="auto">
          <a:xfrm>
            <a:off x="643467" y="643467"/>
            <a:ext cx="5291666" cy="55710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4" descr="Image result for vedic structure of universe">
            <a:extLst>
              <a:ext uri="{FF2B5EF4-FFF2-40B4-BE49-F238E27FC236}">
                <a16:creationId xmlns:a16="http://schemas.microsoft.com/office/drawing/2014/main" id="{F6C1BB7D-0155-4F58-86ED-6136B9D05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2" r="24084" b="-1"/>
          <a:stretch/>
        </p:blipFill>
        <p:spPr bwMode="auto">
          <a:xfrm>
            <a:off x="6256867" y="643467"/>
            <a:ext cx="5286078" cy="55710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7A59E252-C084-40B5-A5C8-EB38D3B21E41}"/>
              </a:ext>
            </a:extLst>
          </p:cNvPr>
          <p:cNvCxnSpPr>
            <a:cxnSpLocks/>
          </p:cNvCxnSpPr>
          <p:nvPr/>
        </p:nvCxnSpPr>
        <p:spPr>
          <a:xfrm flipV="1">
            <a:off x="5148943" y="1055915"/>
            <a:ext cx="4365171" cy="2590799"/>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7" name="Arrow: Right 6">
            <a:extLst>
              <a:ext uri="{FF2B5EF4-FFF2-40B4-BE49-F238E27FC236}">
                <a16:creationId xmlns:a16="http://schemas.microsoft.com/office/drawing/2014/main" id="{0858A9B6-EDE9-4EBB-BDFF-5902CDD97585}"/>
              </a:ext>
            </a:extLst>
          </p:cNvPr>
          <p:cNvSpPr/>
          <p:nvPr/>
        </p:nvSpPr>
        <p:spPr>
          <a:xfrm>
            <a:off x="8425544" y="4290181"/>
            <a:ext cx="990600" cy="32657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800" dirty="0" err="1"/>
              <a:t>Vaiśvānara</a:t>
            </a:r>
            <a:endParaRPr lang="en-US" sz="800" dirty="0"/>
          </a:p>
        </p:txBody>
      </p:sp>
    </p:spTree>
    <p:extLst>
      <p:ext uri="{BB962C8B-B14F-4D97-AF65-F5344CB8AC3E}">
        <p14:creationId xmlns:p14="http://schemas.microsoft.com/office/powerpoint/2010/main" val="184005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1" name="Rectangle 143">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2" name="Rectangle 14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68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Image result for spacecraft">
            <a:extLst>
              <a:ext uri="{FF2B5EF4-FFF2-40B4-BE49-F238E27FC236}">
                <a16:creationId xmlns:a16="http://schemas.microsoft.com/office/drawing/2014/main" id="{C9E28B59-3CD0-4123-842D-AD67E7C6A6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49" y="797090"/>
            <a:ext cx="3854945" cy="2168406"/>
          </a:xfrm>
          <a:prstGeom prst="rect">
            <a:avLst/>
          </a:prstGeom>
          <a:noFill/>
          <a:extLst>
            <a:ext uri="{909E8E84-426E-40DD-AFC4-6F175D3DCCD1}">
              <a14:hiddenFill xmlns:a14="http://schemas.microsoft.com/office/drawing/2010/main">
                <a:solidFill>
                  <a:srgbClr val="FFFFFF"/>
                </a:solidFill>
              </a14:hiddenFill>
            </a:ext>
          </a:extLst>
        </p:spPr>
      </p:pic>
      <p:sp>
        <p:nvSpPr>
          <p:cNvPr id="4183" name="Rectangle 14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68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vimana">
            <a:extLst>
              <a:ext uri="{FF2B5EF4-FFF2-40B4-BE49-F238E27FC236}">
                <a16:creationId xmlns:a16="http://schemas.microsoft.com/office/drawing/2014/main" id="{88A12D77-A45E-4C30-AFB1-E24C87118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8" r="35558" b="1"/>
          <a:stretch/>
        </p:blipFill>
        <p:spPr bwMode="auto">
          <a:xfrm>
            <a:off x="1242113" y="3748194"/>
            <a:ext cx="2615817" cy="2471631"/>
          </a:xfrm>
          <a:prstGeom prst="rect">
            <a:avLst/>
          </a:prstGeom>
          <a:noFill/>
          <a:extLst>
            <a:ext uri="{909E8E84-426E-40DD-AFC4-6F175D3DCCD1}">
              <a14:hiddenFill xmlns:a14="http://schemas.microsoft.com/office/drawing/2010/main">
                <a:solidFill>
                  <a:srgbClr val="FFFFFF"/>
                </a:solidFill>
              </a14:hiddenFill>
            </a:ext>
          </a:extLst>
        </p:spPr>
      </p:pic>
      <p:sp>
        <p:nvSpPr>
          <p:cNvPr id="4184" name="Rectangle 14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https://quotes.iskcondesiretree.com/wp-content/uploads/2012/11/Quotes-by-Srila-Prabhupada-on-Running-Aeroplanes.jpg">
            <a:extLst>
              <a:ext uri="{FF2B5EF4-FFF2-40B4-BE49-F238E27FC236}">
                <a16:creationId xmlns:a16="http://schemas.microsoft.com/office/drawing/2014/main" id="{AF0D44A3-F56A-44F3-BE53-27CAA14D6B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88" r="11170" b="40539"/>
          <a:stretch/>
        </p:blipFill>
        <p:spPr bwMode="auto">
          <a:xfrm>
            <a:off x="5144764" y="1635278"/>
            <a:ext cx="6410084" cy="360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333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7A1ADF4127249B179E229A6904E5A" ma:contentTypeVersion="10" ma:contentTypeDescription="Create a new document." ma:contentTypeScope="" ma:versionID="a13ad653b09d95fa45c549c4b7b7851a">
  <xsd:schema xmlns:xsd="http://www.w3.org/2001/XMLSchema" xmlns:xs="http://www.w3.org/2001/XMLSchema" xmlns:p="http://schemas.microsoft.com/office/2006/metadata/properties" xmlns:ns3="5bc9758c-7e7b-408c-b05f-b9a36389c383" targetNamespace="http://schemas.microsoft.com/office/2006/metadata/properties" ma:root="true" ma:fieldsID="c71cd50888475fbd63929ef363521891" ns3:_="">
    <xsd:import namespace="5bc9758c-7e7b-408c-b05f-b9a36389c3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9758c-7e7b-408c-b05f-b9a36389c3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3DD737-99E7-413B-A04B-4D615320B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c9758c-7e7b-408c-b05f-b9a36389c3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FE487-DBE9-4991-80F5-40CC4F7FA91C}">
  <ds:schemaRefs>
    <ds:schemaRef ds:uri="http://www.w3.org/XML/1998/namespace"/>
    <ds:schemaRef ds:uri="http://schemas.microsoft.com/office/infopath/2007/PartnerControls"/>
    <ds:schemaRef ds:uri="http://purl.org/dc/terms/"/>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5bc9758c-7e7b-408c-b05f-b9a36389c383"/>
  </ds:schemaRefs>
</ds:datastoreItem>
</file>

<file path=customXml/itemProps3.xml><?xml version="1.0" encoding="utf-8"?>
<ds:datastoreItem xmlns:ds="http://schemas.openxmlformats.org/officeDocument/2006/customXml" ds:itemID="{DB0028DB-DB62-496A-9A26-ACB1C8CC2D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673</TotalTime>
  <Words>407</Words>
  <Application>Microsoft Office PowerPoint</Application>
  <PresentationFormat>Widescreen</PresentationFormat>
  <Paragraphs>23</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Gaura Times</vt:lpstr>
      <vt:lpstr>inherit</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Ramananda ACBSP</dc:creator>
  <cp:lastModifiedBy>Ramananda ACBSP</cp:lastModifiedBy>
  <cp:revision>3</cp:revision>
  <dcterms:created xsi:type="dcterms:W3CDTF">2019-10-15T19:18:27Z</dcterms:created>
  <dcterms:modified xsi:type="dcterms:W3CDTF">2019-10-16T17:26:45Z</dcterms:modified>
</cp:coreProperties>
</file>